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1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0" r:id="rId3"/>
    <p:sldMasterId id="2147483792" r:id="rId4"/>
    <p:sldMasterId id="2147483852" r:id="rId5"/>
  </p:sldMasterIdLst>
  <p:notesMasterIdLst>
    <p:notesMasterId r:id="rId34"/>
  </p:notesMasterIdLst>
  <p:handoutMasterIdLst>
    <p:handoutMasterId r:id="rId35"/>
  </p:handoutMasterIdLst>
  <p:sldIdLst>
    <p:sldId id="328" r:id="rId6"/>
    <p:sldId id="319" r:id="rId7"/>
    <p:sldId id="320" r:id="rId8"/>
    <p:sldId id="293" r:id="rId9"/>
    <p:sldId id="294" r:id="rId10"/>
    <p:sldId id="314" r:id="rId11"/>
    <p:sldId id="295" r:id="rId12"/>
    <p:sldId id="300" r:id="rId13"/>
    <p:sldId id="301" r:id="rId14"/>
    <p:sldId id="303" r:id="rId15"/>
    <p:sldId id="304" r:id="rId16"/>
    <p:sldId id="305" r:id="rId17"/>
    <p:sldId id="307" r:id="rId18"/>
    <p:sldId id="308" r:id="rId19"/>
    <p:sldId id="273" r:id="rId20"/>
    <p:sldId id="311" r:id="rId21"/>
    <p:sldId id="330" r:id="rId22"/>
    <p:sldId id="329" r:id="rId23"/>
    <p:sldId id="258" r:id="rId24"/>
    <p:sldId id="261" r:id="rId25"/>
    <p:sldId id="262" r:id="rId26"/>
    <p:sldId id="263" r:id="rId27"/>
    <p:sldId id="292" r:id="rId28"/>
    <p:sldId id="316" r:id="rId29"/>
    <p:sldId id="325" r:id="rId30"/>
    <p:sldId id="326" r:id="rId31"/>
    <p:sldId id="327" r:id="rId32"/>
    <p:sldId id="259" r:id="rId33"/>
  </p:sldIdLst>
  <p:sldSz cx="121697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7C15160-EB29-410C-82C6-B1A1AC8549B0}">
          <p14:sldIdLst>
            <p14:sldId id="328"/>
            <p14:sldId id="319"/>
            <p14:sldId id="320"/>
            <p14:sldId id="293"/>
            <p14:sldId id="294"/>
            <p14:sldId id="314"/>
            <p14:sldId id="295"/>
            <p14:sldId id="300"/>
            <p14:sldId id="301"/>
            <p14:sldId id="303"/>
            <p14:sldId id="304"/>
            <p14:sldId id="305"/>
            <p14:sldId id="307"/>
            <p14:sldId id="308"/>
            <p14:sldId id="273"/>
            <p14:sldId id="311"/>
            <p14:sldId id="330"/>
            <p14:sldId id="329"/>
            <p14:sldId id="258"/>
            <p14:sldId id="261"/>
            <p14:sldId id="262"/>
            <p14:sldId id="263"/>
            <p14:sldId id="292"/>
            <p14:sldId id="316"/>
            <p14:sldId id="325"/>
            <p14:sldId id="326"/>
            <p14:sldId id="327"/>
            <p14:sldId id="259"/>
          </p14:sldIdLst>
        </p14:section>
        <p14:section name="Sección sin título" id="{6874812F-2A6D-4740-A6D2-BB6F5C724CD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600" y="-84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b="1" cap="none" spc="0" dirty="0">
            <a:ln w="12700">
              <a:prstDash val="solid"/>
            </a:ln>
            <a:solidFill>
              <a:schemeClr val="accent6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B818141-1DCB-498C-94E9-405C6491E45F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72E04E-7001-4CD7-A593-E92A032F8005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697DB9ED-A9EB-4F04-94B4-99E89DD6CE8C}" type="presOf" srcId="{E672E04E-7001-4CD7-A593-E92A032F8005}" destId="{7E07F870-88D7-4F28-8F6C-1F4B46E05FD0}" srcOrd="1" destOrd="0" presId="urn:microsoft.com/office/officeart/2005/8/layout/orgChart1"/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617B77B3-75B9-4B8A-9488-82411099D476}" type="presOf" srcId="{4B818141-1DCB-498C-94E9-405C6491E45F}" destId="{F40FF208-D49A-4BC6-81E2-8DE54CE2A711}" srcOrd="1" destOrd="0" presId="urn:microsoft.com/office/officeart/2005/8/layout/orgChart1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1765028A-E99E-4DA1-BA0B-E9B4D4F9A81D}" type="presOf" srcId="{E672E04E-7001-4CD7-A593-E92A032F8005}" destId="{5A596323-A360-42DB-9A40-D2DA10E269EA}" srcOrd="0" destOrd="0" presId="urn:microsoft.com/office/officeart/2005/8/layout/orgChart1"/>
    <dgm:cxn modelId="{BCC4572D-7CD4-4AA1-A155-51C3C204F987}" type="presOf" srcId="{4B818141-1DCB-498C-94E9-405C6491E45F}" destId="{ED1FC01A-F929-46C4-BC04-E52BA328BD1A}" srcOrd="0" destOrd="0" presId="urn:microsoft.com/office/officeart/2005/8/layout/orgChart1"/>
    <dgm:cxn modelId="{09145480-F4D7-4E7F-8B82-48FCBADEDA0C}" type="presOf" srcId="{D45D0A77-3B67-4F2D-96BA-DF3768419B04}" destId="{B8987D57-3C8C-4972-BF38-19AA8FD4532F}" srcOrd="0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192EB863-EBA1-4C97-8A81-5AFBC5F82E94}" type="presOf" srcId="{B55031A4-A939-47D9-BD1C-5ED1437C218C}" destId="{955D730E-1E41-4542-AC1C-6852B13B7A3D}" srcOrd="0" destOrd="0" presId="urn:microsoft.com/office/officeart/2005/8/layout/orgChart1"/>
    <dgm:cxn modelId="{8566AF53-F84C-4EA2-9312-EFE233CDA154}" type="presOf" srcId="{ECFE72D5-93FF-47F9-B948-F6281F15BEDF}" destId="{577FEB6F-04F0-425A-942B-DB5CC1C5E0C2}" srcOrd="0" destOrd="0" presId="urn:microsoft.com/office/officeart/2005/8/layout/orgChart1"/>
    <dgm:cxn modelId="{36CE026D-31A7-4879-98BA-2405EB1F25FB}" type="presOf" srcId="{966F0E74-959E-463B-A074-B4C7C301F68E}" destId="{F6E97FB9-C7C3-4E03-AD4F-9C36E339D1F7}" srcOrd="0" destOrd="0" presId="urn:microsoft.com/office/officeart/2005/8/layout/orgChart1"/>
    <dgm:cxn modelId="{CAA46A09-B3B3-498B-A8D2-C355639E4414}" type="presOf" srcId="{D45D0A77-3B67-4F2D-96BA-DF3768419B04}" destId="{8ED22F86-9C67-45C9-B8AF-6FBDEB9042FE}" srcOrd="1" destOrd="0" presId="urn:microsoft.com/office/officeart/2005/8/layout/orgChart1"/>
    <dgm:cxn modelId="{F28FF62D-2F5E-4F72-AF65-FF67D859E4F7}" type="presParOf" srcId="{955D730E-1E41-4542-AC1C-6852B13B7A3D}" destId="{2C47D625-CC2A-42F1-B9AC-D2603B3BBF61}" srcOrd="0" destOrd="0" presId="urn:microsoft.com/office/officeart/2005/8/layout/orgChart1"/>
    <dgm:cxn modelId="{F10B421E-F7E4-4607-8303-5D7B3C4D7447}" type="presParOf" srcId="{2C47D625-CC2A-42F1-B9AC-D2603B3BBF61}" destId="{8E58886C-7014-4332-A3E6-BAC9A0E2EC4D}" srcOrd="0" destOrd="0" presId="urn:microsoft.com/office/officeart/2005/8/layout/orgChart1"/>
    <dgm:cxn modelId="{3B6F92E3-BE3D-457D-B47E-8AF49D255A12}" type="presParOf" srcId="{8E58886C-7014-4332-A3E6-BAC9A0E2EC4D}" destId="{B8987D57-3C8C-4972-BF38-19AA8FD4532F}" srcOrd="0" destOrd="0" presId="urn:microsoft.com/office/officeart/2005/8/layout/orgChart1"/>
    <dgm:cxn modelId="{FD69B0B0-D1C3-4456-BD12-DEA4EDA83306}" type="presParOf" srcId="{8E58886C-7014-4332-A3E6-BAC9A0E2EC4D}" destId="{8ED22F86-9C67-45C9-B8AF-6FBDEB9042FE}" srcOrd="1" destOrd="0" presId="urn:microsoft.com/office/officeart/2005/8/layout/orgChart1"/>
    <dgm:cxn modelId="{685B15B6-DB71-45A2-8149-CDC553150E5E}" type="presParOf" srcId="{2C47D625-CC2A-42F1-B9AC-D2603B3BBF61}" destId="{B6C303EB-AB7D-469F-9795-7C8ECD661A1C}" srcOrd="1" destOrd="0" presId="urn:microsoft.com/office/officeart/2005/8/layout/orgChart1"/>
    <dgm:cxn modelId="{005D6A46-7FBE-45CB-9F27-23486AA13229}" type="presParOf" srcId="{B6C303EB-AB7D-469F-9795-7C8ECD661A1C}" destId="{577FEB6F-04F0-425A-942B-DB5CC1C5E0C2}" srcOrd="0" destOrd="0" presId="urn:microsoft.com/office/officeart/2005/8/layout/orgChart1"/>
    <dgm:cxn modelId="{5CC70ED3-A79B-4858-BB5F-D8A013E04708}" type="presParOf" srcId="{B6C303EB-AB7D-469F-9795-7C8ECD661A1C}" destId="{169491C1-1C40-4C8E-9946-905A044523DB}" srcOrd="1" destOrd="0" presId="urn:microsoft.com/office/officeart/2005/8/layout/orgChart1"/>
    <dgm:cxn modelId="{AF994C6B-A647-4D77-8F30-2D2664D1D465}" type="presParOf" srcId="{169491C1-1C40-4C8E-9946-905A044523DB}" destId="{CD7F1DA3-D8E1-437C-B68A-709C2DB50890}" srcOrd="0" destOrd="0" presId="urn:microsoft.com/office/officeart/2005/8/layout/orgChart1"/>
    <dgm:cxn modelId="{81DC46B0-7172-4D8E-8D08-04E7A2961CD3}" type="presParOf" srcId="{CD7F1DA3-D8E1-437C-B68A-709C2DB50890}" destId="{ED1FC01A-F929-46C4-BC04-E52BA328BD1A}" srcOrd="0" destOrd="0" presId="urn:microsoft.com/office/officeart/2005/8/layout/orgChart1"/>
    <dgm:cxn modelId="{A847A122-8DBC-4395-9A8F-362BA2C717CF}" type="presParOf" srcId="{CD7F1DA3-D8E1-437C-B68A-709C2DB50890}" destId="{F40FF208-D49A-4BC6-81E2-8DE54CE2A711}" srcOrd="1" destOrd="0" presId="urn:microsoft.com/office/officeart/2005/8/layout/orgChart1"/>
    <dgm:cxn modelId="{B5126E10-1CF2-4684-8136-31DFE479E42D}" type="presParOf" srcId="{169491C1-1C40-4C8E-9946-905A044523DB}" destId="{D978E26F-AEA1-4C4C-BC42-C3A5DEF4A842}" srcOrd="1" destOrd="0" presId="urn:microsoft.com/office/officeart/2005/8/layout/orgChart1"/>
    <dgm:cxn modelId="{221E7394-C7BC-4ADB-8E7B-4809D946BFA1}" type="presParOf" srcId="{169491C1-1C40-4C8E-9946-905A044523DB}" destId="{DCC8E8B7-C9AF-4A7E-B7FD-1B41255AA9B1}" srcOrd="2" destOrd="0" presId="urn:microsoft.com/office/officeart/2005/8/layout/orgChart1"/>
    <dgm:cxn modelId="{2BEEC278-D646-4AB3-8409-063F10C465C6}" type="presParOf" srcId="{B6C303EB-AB7D-469F-9795-7C8ECD661A1C}" destId="{F6E97FB9-C7C3-4E03-AD4F-9C36E339D1F7}" srcOrd="2" destOrd="0" presId="urn:microsoft.com/office/officeart/2005/8/layout/orgChart1"/>
    <dgm:cxn modelId="{85C5DD5F-1F0F-4189-AB95-3CBDF0B03EED}" type="presParOf" srcId="{B6C303EB-AB7D-469F-9795-7C8ECD661A1C}" destId="{4BB7D6F4-C640-4A05-9B4F-ABB54064DA94}" srcOrd="3" destOrd="0" presId="urn:microsoft.com/office/officeart/2005/8/layout/orgChart1"/>
    <dgm:cxn modelId="{B85F56A8-39D3-41CD-9ABE-04778C7EF2BF}" type="presParOf" srcId="{4BB7D6F4-C640-4A05-9B4F-ABB54064DA94}" destId="{67B64DF0-3B8D-4DE4-9785-E65ED9EF333B}" srcOrd="0" destOrd="0" presId="urn:microsoft.com/office/officeart/2005/8/layout/orgChart1"/>
    <dgm:cxn modelId="{029C8D69-DB85-442B-8456-02CB1E8D798B}" type="presParOf" srcId="{67B64DF0-3B8D-4DE4-9785-E65ED9EF333B}" destId="{5A596323-A360-42DB-9A40-D2DA10E269EA}" srcOrd="0" destOrd="0" presId="urn:microsoft.com/office/officeart/2005/8/layout/orgChart1"/>
    <dgm:cxn modelId="{9C726EEB-07D0-4D06-8124-7D10FCEBBAEF}" type="presParOf" srcId="{67B64DF0-3B8D-4DE4-9785-E65ED9EF333B}" destId="{7E07F870-88D7-4F28-8F6C-1F4B46E05FD0}" srcOrd="1" destOrd="0" presId="urn:microsoft.com/office/officeart/2005/8/layout/orgChart1"/>
    <dgm:cxn modelId="{3B56066E-9826-48C2-875D-8B0D19A0B2E9}" type="presParOf" srcId="{4BB7D6F4-C640-4A05-9B4F-ABB54064DA94}" destId="{7BE04D9F-80CD-492F-B26F-FC627C471C43}" srcOrd="1" destOrd="0" presId="urn:microsoft.com/office/officeart/2005/8/layout/orgChart1"/>
    <dgm:cxn modelId="{5DFDE832-2EAC-405D-9EE2-3BACE33C8230}" type="presParOf" srcId="{4BB7D6F4-C640-4A05-9B4F-ABB54064DA94}" destId="{D336164A-F84A-41BA-A4F8-89B426D22F82}" srcOrd="2" destOrd="0" presId="urn:microsoft.com/office/officeart/2005/8/layout/orgChart1"/>
    <dgm:cxn modelId="{7F34529D-F1B4-4B7E-86E2-A110EEA5E694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63B35-AF57-4772-99D1-7747ABC114A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FBA54A-25F8-4599-89C7-C2C8A25A3DC3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</a:rPr>
            <a:t>Tránsito de personas e información migratoria</a:t>
          </a:r>
          <a:endParaRPr lang="es-MX" sz="1400" b="1" dirty="0">
            <a:solidFill>
              <a:schemeClr val="bg1"/>
            </a:solidFill>
          </a:endParaRPr>
        </a:p>
      </dgm:t>
    </dgm:pt>
    <dgm:pt modelId="{42A8DDD1-5A24-4985-8B38-23401C3768D8}" type="parTrans" cxnId="{1E105E48-6675-4462-9CC1-1F4F4292B40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09CC8A78-BD64-4587-9417-7D7DE36A269E}" type="sibTrans" cxnId="{1E105E48-6675-4462-9CC1-1F4F4292B40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9804A25-7899-42D0-86A0-7C14D974D9A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tx2"/>
              </a:solidFill>
            </a:rPr>
            <a:t>Información relativa al tránsito de las personas dentro y fuera del país, así como información migratoria.</a:t>
          </a:r>
          <a:endParaRPr lang="es-MX" sz="1400" b="1" dirty="0">
            <a:solidFill>
              <a:schemeClr val="tx2"/>
            </a:solidFill>
          </a:endParaRPr>
        </a:p>
      </dgm:t>
    </dgm:pt>
    <dgm:pt modelId="{597629B5-A154-4BF1-A30A-06C1E36B6BFE}" type="parTrans" cxnId="{22D943E6-96F7-4CE9-B305-6399AE918341}">
      <dgm:prSet/>
      <dgm:spPr/>
      <dgm:t>
        <a:bodyPr/>
        <a:lstStyle/>
        <a:p>
          <a:endParaRPr lang="es-MX"/>
        </a:p>
      </dgm:t>
    </dgm:pt>
    <dgm:pt modelId="{53A0D008-4530-4D88-9501-C50DE5053C24}" type="sibTrans" cxnId="{22D943E6-96F7-4CE9-B305-6399AE918341}">
      <dgm:prSet/>
      <dgm:spPr/>
      <dgm:t>
        <a:bodyPr/>
        <a:lstStyle/>
        <a:p>
          <a:endParaRPr lang="es-MX"/>
        </a:p>
      </dgm:t>
    </dgm:pt>
    <dgm:pt modelId="{EA0B31A4-7864-4B4F-A682-78288DFA8B3E}" type="pres">
      <dgm:prSet presAssocID="{81A63B35-AF57-4772-99D1-7747ABC114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C9E36CB-136B-4693-B1F8-27C9C3170E70}" type="pres">
      <dgm:prSet presAssocID="{8DFBA54A-25F8-4599-89C7-C2C8A25A3DC3}" presName="singleCycle" presStyleCnt="0"/>
      <dgm:spPr/>
    </dgm:pt>
    <dgm:pt modelId="{EABE51DE-0B71-40BD-B25E-DC890582A3C1}" type="pres">
      <dgm:prSet presAssocID="{8DFBA54A-25F8-4599-89C7-C2C8A25A3DC3}" presName="singleCenter" presStyleLbl="node1" presStyleIdx="0" presStyleCnt="2" custScaleX="75464" custScaleY="66667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D9D2B971-9CFF-419D-8056-43FF7B4F5A1C}" type="pres">
      <dgm:prSet presAssocID="{597629B5-A154-4BF1-A30A-06C1E36B6BFE}" presName="Name56" presStyleLbl="parChTrans1D2" presStyleIdx="0" presStyleCnt="1"/>
      <dgm:spPr/>
      <dgm:t>
        <a:bodyPr/>
        <a:lstStyle/>
        <a:p>
          <a:endParaRPr lang="es-MX"/>
        </a:p>
      </dgm:t>
    </dgm:pt>
    <dgm:pt modelId="{66E587E1-098D-4C6A-886A-9756C629FEC1}" type="pres">
      <dgm:prSet presAssocID="{B9804A25-7899-42D0-86A0-7C14D974D9A1}" presName="text0" presStyleLbl="node1" presStyleIdx="1" presStyleCnt="2" custScaleX="177936" custScaleY="1760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2D943E6-96F7-4CE9-B305-6399AE918341}" srcId="{8DFBA54A-25F8-4599-89C7-C2C8A25A3DC3}" destId="{B9804A25-7899-42D0-86A0-7C14D974D9A1}" srcOrd="0" destOrd="0" parTransId="{597629B5-A154-4BF1-A30A-06C1E36B6BFE}" sibTransId="{53A0D008-4530-4D88-9501-C50DE5053C24}"/>
    <dgm:cxn modelId="{B558A679-034F-4B4F-A9A9-1E06ED73536A}" type="presOf" srcId="{81A63B35-AF57-4772-99D1-7747ABC114AC}" destId="{EA0B31A4-7864-4B4F-A682-78288DFA8B3E}" srcOrd="0" destOrd="0" presId="urn:microsoft.com/office/officeart/2008/layout/RadialCluster"/>
    <dgm:cxn modelId="{4B0B1FA7-28FD-40C0-83F8-BC5F795D9745}" type="presOf" srcId="{B9804A25-7899-42D0-86A0-7C14D974D9A1}" destId="{66E587E1-098D-4C6A-886A-9756C629FEC1}" srcOrd="0" destOrd="0" presId="urn:microsoft.com/office/officeart/2008/layout/RadialCluster"/>
    <dgm:cxn modelId="{2A462336-68F7-4C21-B48F-84958EF1F36C}" type="presOf" srcId="{597629B5-A154-4BF1-A30A-06C1E36B6BFE}" destId="{D9D2B971-9CFF-419D-8056-43FF7B4F5A1C}" srcOrd="0" destOrd="0" presId="urn:microsoft.com/office/officeart/2008/layout/RadialCluster"/>
    <dgm:cxn modelId="{91AB263C-88D8-4A2D-BD07-4BFE902F077C}" type="presOf" srcId="{8DFBA54A-25F8-4599-89C7-C2C8A25A3DC3}" destId="{EABE51DE-0B71-40BD-B25E-DC890582A3C1}" srcOrd="0" destOrd="0" presId="urn:microsoft.com/office/officeart/2008/layout/RadialCluster"/>
    <dgm:cxn modelId="{1E105E48-6675-4462-9CC1-1F4F4292B408}" srcId="{81A63B35-AF57-4772-99D1-7747ABC114AC}" destId="{8DFBA54A-25F8-4599-89C7-C2C8A25A3DC3}" srcOrd="0" destOrd="0" parTransId="{42A8DDD1-5A24-4985-8B38-23401C3768D8}" sibTransId="{09CC8A78-BD64-4587-9417-7D7DE36A269E}"/>
    <dgm:cxn modelId="{E8DF3E59-3B16-4976-BD91-E7F98D943ED1}" type="presParOf" srcId="{EA0B31A4-7864-4B4F-A682-78288DFA8B3E}" destId="{9C9E36CB-136B-4693-B1F8-27C9C3170E70}" srcOrd="0" destOrd="0" presId="urn:microsoft.com/office/officeart/2008/layout/RadialCluster"/>
    <dgm:cxn modelId="{40F8CD36-D250-4DDF-8EE6-D05AC33DC7E8}" type="presParOf" srcId="{9C9E36CB-136B-4693-B1F8-27C9C3170E70}" destId="{EABE51DE-0B71-40BD-B25E-DC890582A3C1}" srcOrd="0" destOrd="0" presId="urn:microsoft.com/office/officeart/2008/layout/RadialCluster"/>
    <dgm:cxn modelId="{A2CE1017-1BFE-492B-BE19-D1AC7BBD696C}" type="presParOf" srcId="{9C9E36CB-136B-4693-B1F8-27C9C3170E70}" destId="{D9D2B971-9CFF-419D-8056-43FF7B4F5A1C}" srcOrd="1" destOrd="0" presId="urn:microsoft.com/office/officeart/2008/layout/RadialCluster"/>
    <dgm:cxn modelId="{0894CF9E-B63D-4A1D-877D-FB68BE37217A}" type="presParOf" srcId="{9C9E36CB-136B-4693-B1F8-27C9C3170E70}" destId="{66E587E1-098D-4C6A-886A-9756C629FEC1}" srcOrd="2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30E101-8364-4234-AD32-C324091316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FEA448-AC27-49FE-B815-E9348E4E286E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</a:rPr>
            <a:t>Origen, ideología, salud y biométricos:</a:t>
          </a:r>
          <a:endParaRPr lang="es-MX" sz="1400" b="1" dirty="0">
            <a:solidFill>
              <a:schemeClr val="bg1"/>
            </a:solidFill>
          </a:endParaRPr>
        </a:p>
      </dgm:t>
    </dgm:pt>
    <dgm:pt modelId="{A81EC001-5454-4A38-8762-EFC96A7EE4DB}" type="parTrans" cxnId="{D44AC997-A008-4BBB-9E8F-2D28C0822C7E}">
      <dgm:prSet/>
      <dgm:spPr/>
      <dgm:t>
        <a:bodyPr/>
        <a:lstStyle/>
        <a:p>
          <a:endParaRPr lang="es-MX"/>
        </a:p>
      </dgm:t>
    </dgm:pt>
    <dgm:pt modelId="{5E4AE11C-DF11-4E8B-BCA0-0A986166D60D}" type="sibTrans" cxnId="{D44AC997-A008-4BBB-9E8F-2D28C0822C7E}">
      <dgm:prSet/>
      <dgm:spPr/>
      <dgm:t>
        <a:bodyPr/>
        <a:lstStyle/>
        <a:p>
          <a:endParaRPr lang="es-MX"/>
        </a:p>
      </dgm:t>
    </dgm:pt>
    <dgm:pt modelId="{BD10103D-4B22-4B52-8E49-CF827D995C4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Origen étnico o racial</a:t>
          </a:r>
          <a:endParaRPr lang="es-MX" sz="1400" dirty="0">
            <a:solidFill>
              <a:schemeClr val="bg1"/>
            </a:solidFill>
          </a:endParaRPr>
        </a:p>
      </dgm:t>
    </dgm:pt>
    <dgm:pt modelId="{F5F6621A-7648-4CAC-BBE2-8093EEC5B710}" type="parTrans" cxnId="{7B06EDA2-0AE8-4549-8CBF-24EF339497DE}">
      <dgm:prSet/>
      <dgm:spPr/>
      <dgm:t>
        <a:bodyPr/>
        <a:lstStyle/>
        <a:p>
          <a:endParaRPr lang="es-MX"/>
        </a:p>
      </dgm:t>
    </dgm:pt>
    <dgm:pt modelId="{9041C06F-E004-4D15-9D64-57FC77D5734C}" type="sibTrans" cxnId="{7B06EDA2-0AE8-4549-8CBF-24EF339497DE}">
      <dgm:prSet/>
      <dgm:spPr/>
      <dgm:t>
        <a:bodyPr/>
        <a:lstStyle/>
        <a:p>
          <a:endParaRPr lang="es-MX"/>
        </a:p>
      </dgm:t>
    </dgm:pt>
    <dgm:pt modelId="{EB05830E-0408-4476-B55D-18284F136B5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La ideología u opinión política</a:t>
          </a:r>
          <a:endParaRPr lang="es-MX" sz="1400" dirty="0">
            <a:solidFill>
              <a:schemeClr val="bg1"/>
            </a:solidFill>
          </a:endParaRPr>
        </a:p>
      </dgm:t>
    </dgm:pt>
    <dgm:pt modelId="{8AAAEFBB-9CE9-445B-8AC7-19435E59B942}" type="parTrans" cxnId="{3D61CD4B-1333-4C39-A762-24A08D6DBFCC}">
      <dgm:prSet/>
      <dgm:spPr/>
      <dgm:t>
        <a:bodyPr/>
        <a:lstStyle/>
        <a:p>
          <a:endParaRPr lang="es-MX"/>
        </a:p>
      </dgm:t>
    </dgm:pt>
    <dgm:pt modelId="{ECB2274F-955C-4B16-B205-94DB764008FA}" type="sibTrans" cxnId="{3D61CD4B-1333-4C39-A762-24A08D6DBFCC}">
      <dgm:prSet/>
      <dgm:spPr/>
      <dgm:t>
        <a:bodyPr/>
        <a:lstStyle/>
        <a:p>
          <a:endParaRPr lang="es-MX"/>
        </a:p>
      </dgm:t>
    </dgm:pt>
    <dgm:pt modelId="{92D8F21F-6163-41E9-8DF2-2C7361BA638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Creencia o convicción religiosa y filosófica.</a:t>
          </a:r>
          <a:endParaRPr lang="es-MX" sz="1400" dirty="0">
            <a:solidFill>
              <a:schemeClr val="bg1"/>
            </a:solidFill>
          </a:endParaRPr>
        </a:p>
      </dgm:t>
    </dgm:pt>
    <dgm:pt modelId="{6FA0B80B-8EB0-4535-8F2A-8FBDDD468D40}" type="parTrans" cxnId="{E1B4F2DA-0DB5-4AA9-8490-765DB14F55A5}">
      <dgm:prSet/>
      <dgm:spPr/>
      <dgm:t>
        <a:bodyPr/>
        <a:lstStyle/>
        <a:p>
          <a:endParaRPr lang="es-MX"/>
        </a:p>
      </dgm:t>
    </dgm:pt>
    <dgm:pt modelId="{67B6BD3E-30BD-467B-8710-C48BF3EAFE8F}" type="sibTrans" cxnId="{E1B4F2DA-0DB5-4AA9-8490-765DB14F55A5}">
      <dgm:prSet/>
      <dgm:spPr/>
      <dgm:t>
        <a:bodyPr/>
        <a:lstStyle/>
        <a:p>
          <a:endParaRPr lang="es-MX"/>
        </a:p>
      </dgm:t>
    </dgm:pt>
    <dgm:pt modelId="{CEF640C1-B1C1-4BC2-BB56-5B13F012626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Expediente clínico </a:t>
          </a:r>
          <a:endParaRPr lang="es-MX" sz="1400" dirty="0">
            <a:solidFill>
              <a:schemeClr val="bg1"/>
            </a:solidFill>
          </a:endParaRPr>
        </a:p>
      </dgm:t>
    </dgm:pt>
    <dgm:pt modelId="{794FA1D8-8940-46DD-AF15-337B5E136C6A}" type="parTrans" cxnId="{924FB597-BD27-451A-BB98-54D77D8CB579}">
      <dgm:prSet/>
      <dgm:spPr/>
      <dgm:t>
        <a:bodyPr/>
        <a:lstStyle/>
        <a:p>
          <a:endParaRPr lang="es-MX"/>
        </a:p>
      </dgm:t>
    </dgm:pt>
    <dgm:pt modelId="{E3CFD916-D1ED-4042-9B91-99A0EFC672BB}" type="sibTrans" cxnId="{924FB597-BD27-451A-BB98-54D77D8CB579}">
      <dgm:prSet/>
      <dgm:spPr/>
      <dgm:t>
        <a:bodyPr/>
        <a:lstStyle/>
        <a:p>
          <a:endParaRPr lang="es-MX"/>
        </a:p>
      </dgm:t>
    </dgm:pt>
    <dgm:pt modelId="{8EE7A0E4-1E41-4192-AAE3-D8E1EBE33C2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Consumo de estupefacientes </a:t>
          </a:r>
          <a:endParaRPr lang="es-MX" sz="1400" dirty="0">
            <a:solidFill>
              <a:schemeClr val="bg1"/>
            </a:solidFill>
          </a:endParaRPr>
        </a:p>
      </dgm:t>
    </dgm:pt>
    <dgm:pt modelId="{BF7B1ECA-E12A-4AE8-8C34-A92189BFFAF5}" type="parTrans" cxnId="{6A85A2D9-55F6-4201-9025-D9EEC45BE0F1}">
      <dgm:prSet/>
      <dgm:spPr/>
      <dgm:t>
        <a:bodyPr/>
        <a:lstStyle/>
        <a:p>
          <a:endParaRPr lang="es-MX"/>
        </a:p>
      </dgm:t>
    </dgm:pt>
    <dgm:pt modelId="{7960FD4F-4766-4CA9-B6A2-F56201FEFB0E}" type="sibTrans" cxnId="{6A85A2D9-55F6-4201-9025-D9EEC45BE0F1}">
      <dgm:prSet/>
      <dgm:spPr/>
      <dgm:t>
        <a:bodyPr/>
        <a:lstStyle/>
        <a:p>
          <a:endParaRPr lang="es-MX"/>
        </a:p>
      </dgm:t>
    </dgm:pt>
    <dgm:pt modelId="{F4EF2CC2-502C-4050-A67F-869D1570B10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smtClean="0">
              <a:solidFill>
                <a:schemeClr val="bg1"/>
              </a:solidFill>
            </a:rPr>
            <a:t>Vida sexual</a:t>
          </a:r>
          <a:endParaRPr lang="es-MX" sz="1400">
            <a:solidFill>
              <a:schemeClr val="bg1"/>
            </a:solidFill>
          </a:endParaRPr>
        </a:p>
      </dgm:t>
    </dgm:pt>
    <dgm:pt modelId="{1D4C460D-4A46-494D-ABF9-1610FAFB9FCC}" type="parTrans" cxnId="{6C1C9262-28FD-46DE-98D2-E87AA3291CA9}">
      <dgm:prSet/>
      <dgm:spPr/>
      <dgm:t>
        <a:bodyPr/>
        <a:lstStyle/>
        <a:p>
          <a:endParaRPr lang="es-MX"/>
        </a:p>
      </dgm:t>
    </dgm:pt>
    <dgm:pt modelId="{CF7AE040-CC28-4C79-9865-C2F0B43AD19F}" type="sibTrans" cxnId="{6C1C9262-28FD-46DE-98D2-E87AA3291CA9}">
      <dgm:prSet/>
      <dgm:spPr/>
      <dgm:t>
        <a:bodyPr/>
        <a:lstStyle/>
        <a:p>
          <a:endParaRPr lang="es-MX"/>
        </a:p>
      </dgm:t>
    </dgm:pt>
    <dgm:pt modelId="{F67ED971-1191-4938-8D22-25457BFEF7F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Huellas dactilares</a:t>
          </a:r>
          <a:endParaRPr lang="es-MX" sz="1400" dirty="0">
            <a:solidFill>
              <a:schemeClr val="bg1"/>
            </a:solidFill>
          </a:endParaRPr>
        </a:p>
      </dgm:t>
    </dgm:pt>
    <dgm:pt modelId="{6C959A97-C000-4917-BCE1-C233FEB6E850}" type="parTrans" cxnId="{35E48440-5FFD-46BF-8806-A9F89783B291}">
      <dgm:prSet/>
      <dgm:spPr/>
      <dgm:t>
        <a:bodyPr/>
        <a:lstStyle/>
        <a:p>
          <a:endParaRPr lang="es-MX"/>
        </a:p>
      </dgm:t>
    </dgm:pt>
    <dgm:pt modelId="{6621FB7E-DCCE-4635-A6E0-D791D6F3AB87}" type="sibTrans" cxnId="{35E48440-5FFD-46BF-8806-A9F89783B291}">
      <dgm:prSet/>
      <dgm:spPr/>
      <dgm:t>
        <a:bodyPr/>
        <a:lstStyle/>
        <a:p>
          <a:endParaRPr lang="es-MX"/>
        </a:p>
      </dgm:t>
    </dgm:pt>
    <dgm:pt modelId="{64F5A61A-87D5-400D-BE97-5F75C5A37C9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Tipo de sangre</a:t>
          </a:r>
          <a:endParaRPr lang="es-MX" sz="1400" dirty="0">
            <a:solidFill>
              <a:schemeClr val="bg1"/>
            </a:solidFill>
          </a:endParaRPr>
        </a:p>
      </dgm:t>
    </dgm:pt>
    <dgm:pt modelId="{4ACD3F08-947E-4832-94E5-39C29C599C03}" type="parTrans" cxnId="{6ECA3606-6B98-4D92-A640-06C79170F19E}">
      <dgm:prSet/>
      <dgm:spPr/>
      <dgm:t>
        <a:bodyPr/>
        <a:lstStyle/>
        <a:p>
          <a:endParaRPr lang="es-MX"/>
        </a:p>
      </dgm:t>
    </dgm:pt>
    <dgm:pt modelId="{0BD0B8D4-FD88-41BF-B3ED-4B1488971947}" type="sibTrans" cxnId="{6ECA3606-6B98-4D92-A640-06C79170F19E}">
      <dgm:prSet/>
      <dgm:spPr/>
      <dgm:t>
        <a:bodyPr/>
        <a:lstStyle/>
        <a:p>
          <a:endParaRPr lang="es-MX"/>
        </a:p>
      </dgm:t>
    </dgm:pt>
    <dgm:pt modelId="{5FDD43D5-69B5-4747-AD1B-EFAA38584D3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bg1"/>
              </a:solidFill>
            </a:rPr>
            <a:t>Demás análogos</a:t>
          </a:r>
          <a:endParaRPr lang="es-MX" sz="1400" dirty="0">
            <a:solidFill>
              <a:schemeClr val="bg1"/>
            </a:solidFill>
          </a:endParaRPr>
        </a:p>
      </dgm:t>
    </dgm:pt>
    <dgm:pt modelId="{E5C0DFAF-19EB-4026-97F9-0388CC3B70FE}" type="parTrans" cxnId="{DC0C9318-5773-4748-9F82-18D4FBD51816}">
      <dgm:prSet/>
      <dgm:spPr/>
      <dgm:t>
        <a:bodyPr/>
        <a:lstStyle/>
        <a:p>
          <a:endParaRPr lang="es-MX"/>
        </a:p>
      </dgm:t>
    </dgm:pt>
    <dgm:pt modelId="{096D279D-720C-4D84-9F79-9ACFD7A25FDA}" type="sibTrans" cxnId="{DC0C9318-5773-4748-9F82-18D4FBD51816}">
      <dgm:prSet/>
      <dgm:spPr/>
      <dgm:t>
        <a:bodyPr/>
        <a:lstStyle/>
        <a:p>
          <a:endParaRPr lang="es-MX"/>
        </a:p>
      </dgm:t>
    </dgm:pt>
    <dgm:pt modelId="{183C94AE-284B-4403-AA00-775F641A9D97}" type="pres">
      <dgm:prSet presAssocID="{5130E101-8364-4234-AD32-C324091316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19157C4-E01B-4FBB-854D-F533F0BB3527}" type="pres">
      <dgm:prSet presAssocID="{DCFEA448-AC27-49FE-B815-E9348E4E286E}" presName="hierRoot1" presStyleCnt="0"/>
      <dgm:spPr/>
    </dgm:pt>
    <dgm:pt modelId="{AAE757D2-08D5-4886-AB28-43CFCB17868A}" type="pres">
      <dgm:prSet presAssocID="{DCFEA448-AC27-49FE-B815-E9348E4E286E}" presName="composite" presStyleCnt="0"/>
      <dgm:spPr/>
    </dgm:pt>
    <dgm:pt modelId="{B57AA326-98C3-49D5-B944-A68EA8620A05}" type="pres">
      <dgm:prSet presAssocID="{DCFEA448-AC27-49FE-B815-E9348E4E286E}" presName="background" presStyleLbl="node0" presStyleIdx="0" presStyleCnt="1"/>
      <dgm:spPr>
        <a:solidFill>
          <a:schemeClr val="bg1"/>
        </a:solidFill>
      </dgm:spPr>
    </dgm:pt>
    <dgm:pt modelId="{98D4F156-00F3-44E0-B645-59F071C69250}" type="pres">
      <dgm:prSet presAssocID="{DCFEA448-AC27-49FE-B815-E9348E4E286E}" presName="text" presStyleLbl="fgAcc0" presStyleIdx="0" presStyleCnt="1" custScaleX="146938" custScaleY="1417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D2436D-FBFC-4809-979F-2701312FF76C}" type="pres">
      <dgm:prSet presAssocID="{DCFEA448-AC27-49FE-B815-E9348E4E286E}" presName="hierChild2" presStyleCnt="0"/>
      <dgm:spPr/>
    </dgm:pt>
    <dgm:pt modelId="{11510A23-6786-4DB7-9367-CFC37B4AB5CA}" type="pres">
      <dgm:prSet presAssocID="{F5F6621A-7648-4CAC-BBE2-8093EEC5B710}" presName="Name10" presStyleLbl="parChTrans1D2" presStyleIdx="0" presStyleCnt="9"/>
      <dgm:spPr/>
      <dgm:t>
        <a:bodyPr/>
        <a:lstStyle/>
        <a:p>
          <a:endParaRPr lang="es-MX"/>
        </a:p>
      </dgm:t>
    </dgm:pt>
    <dgm:pt modelId="{C46F5F94-B4E2-4506-A450-9BC15BD22BCB}" type="pres">
      <dgm:prSet presAssocID="{BD10103D-4B22-4B52-8E49-CF827D995C4A}" presName="hierRoot2" presStyleCnt="0"/>
      <dgm:spPr/>
    </dgm:pt>
    <dgm:pt modelId="{5AF4CE01-CD7C-48AA-90E8-44DC54587166}" type="pres">
      <dgm:prSet presAssocID="{BD10103D-4B22-4B52-8E49-CF827D995C4A}" presName="composite2" presStyleCnt="0"/>
      <dgm:spPr/>
    </dgm:pt>
    <dgm:pt modelId="{D2500625-919D-4F05-A611-0D335B159F66}" type="pres">
      <dgm:prSet presAssocID="{BD10103D-4B22-4B52-8E49-CF827D995C4A}" presName="background2" presStyleLbl="node2" presStyleIdx="0" presStyleCnt="9"/>
      <dgm:spPr/>
    </dgm:pt>
    <dgm:pt modelId="{CDFFE6AB-8079-44C6-92DC-AA5A5F73D507}" type="pres">
      <dgm:prSet presAssocID="{BD10103D-4B22-4B52-8E49-CF827D995C4A}" presName="text2" presStyleLbl="fgAcc2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CDDE3F-EA3F-4653-8370-6ACBE0521E10}" type="pres">
      <dgm:prSet presAssocID="{BD10103D-4B22-4B52-8E49-CF827D995C4A}" presName="hierChild3" presStyleCnt="0"/>
      <dgm:spPr/>
    </dgm:pt>
    <dgm:pt modelId="{FA9C7021-84EB-4CCF-B70E-11B620FA8083}" type="pres">
      <dgm:prSet presAssocID="{8AAAEFBB-9CE9-445B-8AC7-19435E59B942}" presName="Name10" presStyleLbl="parChTrans1D2" presStyleIdx="1" presStyleCnt="9"/>
      <dgm:spPr/>
      <dgm:t>
        <a:bodyPr/>
        <a:lstStyle/>
        <a:p>
          <a:endParaRPr lang="es-MX"/>
        </a:p>
      </dgm:t>
    </dgm:pt>
    <dgm:pt modelId="{03EDC3E8-A72A-4503-A4E4-704BCB6DD197}" type="pres">
      <dgm:prSet presAssocID="{EB05830E-0408-4476-B55D-18284F136B5C}" presName="hierRoot2" presStyleCnt="0"/>
      <dgm:spPr/>
    </dgm:pt>
    <dgm:pt modelId="{EA27D967-DC4D-402A-9BBB-6CDD9D87DF9F}" type="pres">
      <dgm:prSet presAssocID="{EB05830E-0408-4476-B55D-18284F136B5C}" presName="composite2" presStyleCnt="0"/>
      <dgm:spPr/>
    </dgm:pt>
    <dgm:pt modelId="{9DDA9968-EFD0-428C-86B3-A9CDC97EB76D}" type="pres">
      <dgm:prSet presAssocID="{EB05830E-0408-4476-B55D-18284F136B5C}" presName="background2" presStyleLbl="node2" presStyleIdx="1" presStyleCnt="9"/>
      <dgm:spPr/>
    </dgm:pt>
    <dgm:pt modelId="{17BA99BA-16AF-4DF1-8B75-6AFC8D841029}" type="pres">
      <dgm:prSet presAssocID="{EB05830E-0408-4476-B55D-18284F136B5C}" presName="text2" presStyleLbl="fgAcc2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0360FA-109F-4E74-A3B0-CAC0B14A596A}" type="pres">
      <dgm:prSet presAssocID="{EB05830E-0408-4476-B55D-18284F136B5C}" presName="hierChild3" presStyleCnt="0"/>
      <dgm:spPr/>
    </dgm:pt>
    <dgm:pt modelId="{BC2EBC14-A4F8-419F-ACFD-30191DFB6C2D}" type="pres">
      <dgm:prSet presAssocID="{6FA0B80B-8EB0-4535-8F2A-8FBDDD468D40}" presName="Name10" presStyleLbl="parChTrans1D2" presStyleIdx="2" presStyleCnt="9"/>
      <dgm:spPr/>
      <dgm:t>
        <a:bodyPr/>
        <a:lstStyle/>
        <a:p>
          <a:endParaRPr lang="es-MX"/>
        </a:p>
      </dgm:t>
    </dgm:pt>
    <dgm:pt modelId="{28BBEDB6-FEEF-4993-B9F4-E1B6DBB228E3}" type="pres">
      <dgm:prSet presAssocID="{92D8F21F-6163-41E9-8DF2-2C7361BA6387}" presName="hierRoot2" presStyleCnt="0"/>
      <dgm:spPr/>
    </dgm:pt>
    <dgm:pt modelId="{72716FA1-FDE0-4B08-9F37-BC4FFC48A1EB}" type="pres">
      <dgm:prSet presAssocID="{92D8F21F-6163-41E9-8DF2-2C7361BA6387}" presName="composite2" presStyleCnt="0"/>
      <dgm:spPr/>
    </dgm:pt>
    <dgm:pt modelId="{713C51AE-1F4D-4C97-B009-BDAA6CD52600}" type="pres">
      <dgm:prSet presAssocID="{92D8F21F-6163-41E9-8DF2-2C7361BA6387}" presName="background2" presStyleLbl="node2" presStyleIdx="2" presStyleCnt="9"/>
      <dgm:spPr/>
      <dgm:t>
        <a:bodyPr/>
        <a:lstStyle/>
        <a:p>
          <a:endParaRPr lang="es-MX"/>
        </a:p>
      </dgm:t>
    </dgm:pt>
    <dgm:pt modelId="{B1E1A503-63C0-4FE5-A3FD-6EC5E4E86A16}" type="pres">
      <dgm:prSet presAssocID="{92D8F21F-6163-41E9-8DF2-2C7361BA6387}" presName="text2" presStyleLbl="fgAcc2" presStyleIdx="2" presStyleCnt="9" custScaleX="105538" custScaleY="13632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B92080F-E3DF-42A0-980E-F139A38A79D8}" type="pres">
      <dgm:prSet presAssocID="{92D8F21F-6163-41E9-8DF2-2C7361BA6387}" presName="hierChild3" presStyleCnt="0"/>
      <dgm:spPr/>
    </dgm:pt>
    <dgm:pt modelId="{06502200-42E3-48FE-A4BC-791D4AB942FE}" type="pres">
      <dgm:prSet presAssocID="{794FA1D8-8940-46DD-AF15-337B5E136C6A}" presName="Name10" presStyleLbl="parChTrans1D2" presStyleIdx="3" presStyleCnt="9"/>
      <dgm:spPr/>
      <dgm:t>
        <a:bodyPr/>
        <a:lstStyle/>
        <a:p>
          <a:endParaRPr lang="es-MX"/>
        </a:p>
      </dgm:t>
    </dgm:pt>
    <dgm:pt modelId="{13AF81D6-20F6-4077-8C28-0D25EEF93BE4}" type="pres">
      <dgm:prSet presAssocID="{CEF640C1-B1C1-4BC2-BB56-5B13F0126261}" presName="hierRoot2" presStyleCnt="0"/>
      <dgm:spPr/>
    </dgm:pt>
    <dgm:pt modelId="{22325731-2AF5-4932-BF34-A54E16131781}" type="pres">
      <dgm:prSet presAssocID="{CEF640C1-B1C1-4BC2-BB56-5B13F0126261}" presName="composite2" presStyleCnt="0"/>
      <dgm:spPr/>
    </dgm:pt>
    <dgm:pt modelId="{0F774BDC-D682-4E96-B70A-40774371B5B0}" type="pres">
      <dgm:prSet presAssocID="{CEF640C1-B1C1-4BC2-BB56-5B13F0126261}" presName="background2" presStyleLbl="node2" presStyleIdx="3" presStyleCnt="9"/>
      <dgm:spPr/>
    </dgm:pt>
    <dgm:pt modelId="{F805FEFF-7355-49F7-8E6F-CE412869E25C}" type="pres">
      <dgm:prSet presAssocID="{CEF640C1-B1C1-4BC2-BB56-5B13F0126261}" presName="text2" presStyleLbl="fgAcc2" presStyleIdx="3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82A4B33-CB37-4163-B49D-DE1D75051491}" type="pres">
      <dgm:prSet presAssocID="{CEF640C1-B1C1-4BC2-BB56-5B13F0126261}" presName="hierChild3" presStyleCnt="0"/>
      <dgm:spPr/>
    </dgm:pt>
    <dgm:pt modelId="{BB7F0BAC-BC3C-46FD-A7C0-72BA512A6C51}" type="pres">
      <dgm:prSet presAssocID="{BF7B1ECA-E12A-4AE8-8C34-A92189BFFAF5}" presName="Name10" presStyleLbl="parChTrans1D2" presStyleIdx="4" presStyleCnt="9"/>
      <dgm:spPr/>
      <dgm:t>
        <a:bodyPr/>
        <a:lstStyle/>
        <a:p>
          <a:endParaRPr lang="es-MX"/>
        </a:p>
      </dgm:t>
    </dgm:pt>
    <dgm:pt modelId="{3BF9F1C8-2373-4D1E-8C9C-520D92DB80CF}" type="pres">
      <dgm:prSet presAssocID="{8EE7A0E4-1E41-4192-AAE3-D8E1EBE33C2A}" presName="hierRoot2" presStyleCnt="0"/>
      <dgm:spPr/>
    </dgm:pt>
    <dgm:pt modelId="{C77F0856-DAF6-4052-B7C0-592E021F558B}" type="pres">
      <dgm:prSet presAssocID="{8EE7A0E4-1E41-4192-AAE3-D8E1EBE33C2A}" presName="composite2" presStyleCnt="0"/>
      <dgm:spPr/>
    </dgm:pt>
    <dgm:pt modelId="{159E4647-CB14-4AAA-BEB7-8BA3B445D620}" type="pres">
      <dgm:prSet presAssocID="{8EE7A0E4-1E41-4192-AAE3-D8E1EBE33C2A}" presName="background2" presStyleLbl="node2" presStyleIdx="4" presStyleCnt="9"/>
      <dgm:spPr/>
    </dgm:pt>
    <dgm:pt modelId="{4334E8E5-DBCB-4BEC-843A-5702A05D40A3}" type="pres">
      <dgm:prSet presAssocID="{8EE7A0E4-1E41-4192-AAE3-D8E1EBE33C2A}" presName="text2" presStyleLbl="fgAcc2" presStyleIdx="4" presStyleCnt="9" custScaleX="1301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E8FD031-C5ED-4849-99E1-607933647B03}" type="pres">
      <dgm:prSet presAssocID="{8EE7A0E4-1E41-4192-AAE3-D8E1EBE33C2A}" presName="hierChild3" presStyleCnt="0"/>
      <dgm:spPr/>
    </dgm:pt>
    <dgm:pt modelId="{292BA2CB-94B5-4611-B720-56817AC36499}" type="pres">
      <dgm:prSet presAssocID="{1D4C460D-4A46-494D-ABF9-1610FAFB9FCC}" presName="Name10" presStyleLbl="parChTrans1D2" presStyleIdx="5" presStyleCnt="9"/>
      <dgm:spPr/>
      <dgm:t>
        <a:bodyPr/>
        <a:lstStyle/>
        <a:p>
          <a:endParaRPr lang="es-MX"/>
        </a:p>
      </dgm:t>
    </dgm:pt>
    <dgm:pt modelId="{BD639C64-96C5-4928-AD8D-FA63B81AFAE0}" type="pres">
      <dgm:prSet presAssocID="{F4EF2CC2-502C-4050-A67F-869D1570B100}" presName="hierRoot2" presStyleCnt="0"/>
      <dgm:spPr/>
    </dgm:pt>
    <dgm:pt modelId="{52BE5ECB-1BF6-4685-B885-7DA573D18BDE}" type="pres">
      <dgm:prSet presAssocID="{F4EF2CC2-502C-4050-A67F-869D1570B100}" presName="composite2" presStyleCnt="0"/>
      <dgm:spPr/>
    </dgm:pt>
    <dgm:pt modelId="{CE96F13F-7A70-426B-80FC-63D7E3419A4E}" type="pres">
      <dgm:prSet presAssocID="{F4EF2CC2-502C-4050-A67F-869D1570B100}" presName="background2" presStyleLbl="node2" presStyleIdx="5" presStyleCnt="9"/>
      <dgm:spPr/>
    </dgm:pt>
    <dgm:pt modelId="{2C233B4B-6CE2-4A2E-BC5D-2C5176B5ACFD}" type="pres">
      <dgm:prSet presAssocID="{F4EF2CC2-502C-4050-A67F-869D1570B100}" presName="text2" presStyleLbl="fgAcc2" presStyleIdx="5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53526E-F39E-4AC8-BF64-4B7B8476D316}" type="pres">
      <dgm:prSet presAssocID="{F4EF2CC2-502C-4050-A67F-869D1570B100}" presName="hierChild3" presStyleCnt="0"/>
      <dgm:spPr/>
    </dgm:pt>
    <dgm:pt modelId="{10EB2C9D-ADB8-4DAF-B68C-B9BE3A19DCD3}" type="pres">
      <dgm:prSet presAssocID="{6C959A97-C000-4917-BCE1-C233FEB6E850}" presName="Name10" presStyleLbl="parChTrans1D2" presStyleIdx="6" presStyleCnt="9"/>
      <dgm:spPr/>
      <dgm:t>
        <a:bodyPr/>
        <a:lstStyle/>
        <a:p>
          <a:endParaRPr lang="es-MX"/>
        </a:p>
      </dgm:t>
    </dgm:pt>
    <dgm:pt modelId="{3B4BD6D5-CC0D-4A0E-9244-94ABD81A72DF}" type="pres">
      <dgm:prSet presAssocID="{F67ED971-1191-4938-8D22-25457BFEF7F7}" presName="hierRoot2" presStyleCnt="0"/>
      <dgm:spPr/>
    </dgm:pt>
    <dgm:pt modelId="{AE5EA5B2-614B-49CF-8AC8-B919EDAA9557}" type="pres">
      <dgm:prSet presAssocID="{F67ED971-1191-4938-8D22-25457BFEF7F7}" presName="composite2" presStyleCnt="0"/>
      <dgm:spPr/>
    </dgm:pt>
    <dgm:pt modelId="{CC89D6AC-1032-4F79-A928-03E754D5EDE2}" type="pres">
      <dgm:prSet presAssocID="{F67ED971-1191-4938-8D22-25457BFEF7F7}" presName="background2" presStyleLbl="node2" presStyleIdx="6" presStyleCnt="9"/>
      <dgm:spPr>
        <a:solidFill>
          <a:schemeClr val="accent1"/>
        </a:solidFill>
      </dgm:spPr>
      <dgm:t>
        <a:bodyPr/>
        <a:lstStyle/>
        <a:p>
          <a:endParaRPr lang="es-MX"/>
        </a:p>
      </dgm:t>
    </dgm:pt>
    <dgm:pt modelId="{ABAD883D-7749-4806-9E15-234569478703}" type="pres">
      <dgm:prSet presAssocID="{F67ED971-1191-4938-8D22-25457BFEF7F7}" presName="text2" presStyleLbl="fgAcc2" presStyleIdx="6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4C297A-8701-40C8-A26B-0D2FB5C09303}" type="pres">
      <dgm:prSet presAssocID="{F67ED971-1191-4938-8D22-25457BFEF7F7}" presName="hierChild3" presStyleCnt="0"/>
      <dgm:spPr/>
    </dgm:pt>
    <dgm:pt modelId="{7219EA6E-B8E4-418B-8CCB-C5A1DACFC2D0}" type="pres">
      <dgm:prSet presAssocID="{4ACD3F08-947E-4832-94E5-39C29C599C03}" presName="Name10" presStyleLbl="parChTrans1D2" presStyleIdx="7" presStyleCnt="9"/>
      <dgm:spPr/>
      <dgm:t>
        <a:bodyPr/>
        <a:lstStyle/>
        <a:p>
          <a:endParaRPr lang="es-MX"/>
        </a:p>
      </dgm:t>
    </dgm:pt>
    <dgm:pt modelId="{A432989A-9FF7-4605-8D22-26B8C61B5115}" type="pres">
      <dgm:prSet presAssocID="{64F5A61A-87D5-400D-BE97-5F75C5A37C92}" presName="hierRoot2" presStyleCnt="0"/>
      <dgm:spPr/>
    </dgm:pt>
    <dgm:pt modelId="{393463E4-1E32-443F-82EC-04A83F8F6429}" type="pres">
      <dgm:prSet presAssocID="{64F5A61A-87D5-400D-BE97-5F75C5A37C92}" presName="composite2" presStyleCnt="0"/>
      <dgm:spPr/>
    </dgm:pt>
    <dgm:pt modelId="{D3228211-11BE-487D-AC9C-35C7517C93FF}" type="pres">
      <dgm:prSet presAssocID="{64F5A61A-87D5-400D-BE97-5F75C5A37C92}" presName="background2" presStyleLbl="node2" presStyleIdx="7" presStyleCnt="9"/>
      <dgm:spPr/>
    </dgm:pt>
    <dgm:pt modelId="{03D1AE40-342E-4481-9BD2-9FD490AB5993}" type="pres">
      <dgm:prSet presAssocID="{64F5A61A-87D5-400D-BE97-5F75C5A37C92}" presName="text2" presStyleLbl="fgAcc2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1FB364-AB40-4CD2-9C18-452092FE4D2E}" type="pres">
      <dgm:prSet presAssocID="{64F5A61A-87D5-400D-BE97-5F75C5A37C92}" presName="hierChild3" presStyleCnt="0"/>
      <dgm:spPr/>
    </dgm:pt>
    <dgm:pt modelId="{A94D6C80-E8CB-40AF-8A45-EC200560AA23}" type="pres">
      <dgm:prSet presAssocID="{E5C0DFAF-19EB-4026-97F9-0388CC3B70FE}" presName="Name10" presStyleLbl="parChTrans1D2" presStyleIdx="8" presStyleCnt="9"/>
      <dgm:spPr/>
      <dgm:t>
        <a:bodyPr/>
        <a:lstStyle/>
        <a:p>
          <a:endParaRPr lang="es-MX"/>
        </a:p>
      </dgm:t>
    </dgm:pt>
    <dgm:pt modelId="{F586514E-EBEE-432D-809D-9935130FD016}" type="pres">
      <dgm:prSet presAssocID="{5FDD43D5-69B5-4747-AD1B-EFAA38584D3D}" presName="hierRoot2" presStyleCnt="0"/>
      <dgm:spPr/>
    </dgm:pt>
    <dgm:pt modelId="{8B11AA2E-31E8-4C0A-98A7-2634551FBCAB}" type="pres">
      <dgm:prSet presAssocID="{5FDD43D5-69B5-4747-AD1B-EFAA38584D3D}" presName="composite2" presStyleCnt="0"/>
      <dgm:spPr/>
    </dgm:pt>
    <dgm:pt modelId="{3389C4A9-1A9C-4C8C-A6C0-55ECF310D938}" type="pres">
      <dgm:prSet presAssocID="{5FDD43D5-69B5-4747-AD1B-EFAA38584D3D}" presName="background2" presStyleLbl="node2" presStyleIdx="8" presStyleCnt="9"/>
      <dgm:spPr/>
    </dgm:pt>
    <dgm:pt modelId="{DDE9B087-0AAC-40D3-80BE-71355EC0399B}" type="pres">
      <dgm:prSet presAssocID="{5FDD43D5-69B5-4747-AD1B-EFAA38584D3D}" presName="text2" presStyleLbl="fgAcc2" presStyleIdx="8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C6FAE3-8949-4D33-8991-57ACC1FB4F40}" type="pres">
      <dgm:prSet presAssocID="{5FDD43D5-69B5-4747-AD1B-EFAA38584D3D}" presName="hierChild3" presStyleCnt="0"/>
      <dgm:spPr/>
    </dgm:pt>
  </dgm:ptLst>
  <dgm:cxnLst>
    <dgm:cxn modelId="{744E1FC9-80DB-43F4-BF04-6C1D9C33AC2B}" type="presOf" srcId="{64F5A61A-87D5-400D-BE97-5F75C5A37C92}" destId="{03D1AE40-342E-4481-9BD2-9FD490AB5993}" srcOrd="0" destOrd="0" presId="urn:microsoft.com/office/officeart/2005/8/layout/hierarchy1"/>
    <dgm:cxn modelId="{6BD73C9B-C7D0-490C-A47E-130BAC522AFC}" type="presOf" srcId="{8EE7A0E4-1E41-4192-AAE3-D8E1EBE33C2A}" destId="{4334E8E5-DBCB-4BEC-843A-5702A05D40A3}" srcOrd="0" destOrd="0" presId="urn:microsoft.com/office/officeart/2005/8/layout/hierarchy1"/>
    <dgm:cxn modelId="{79C51CEE-1586-4DC7-82A8-1D8298132FC8}" type="presOf" srcId="{6FA0B80B-8EB0-4535-8F2A-8FBDDD468D40}" destId="{BC2EBC14-A4F8-419F-ACFD-30191DFB6C2D}" srcOrd="0" destOrd="0" presId="urn:microsoft.com/office/officeart/2005/8/layout/hierarchy1"/>
    <dgm:cxn modelId="{DC0C9318-5773-4748-9F82-18D4FBD51816}" srcId="{DCFEA448-AC27-49FE-B815-E9348E4E286E}" destId="{5FDD43D5-69B5-4747-AD1B-EFAA38584D3D}" srcOrd="8" destOrd="0" parTransId="{E5C0DFAF-19EB-4026-97F9-0388CC3B70FE}" sibTransId="{096D279D-720C-4D84-9F79-9ACFD7A25FDA}"/>
    <dgm:cxn modelId="{FEA18362-0082-490F-A10D-35330768DDF7}" type="presOf" srcId="{F67ED971-1191-4938-8D22-25457BFEF7F7}" destId="{ABAD883D-7749-4806-9E15-234569478703}" srcOrd="0" destOrd="0" presId="urn:microsoft.com/office/officeart/2005/8/layout/hierarchy1"/>
    <dgm:cxn modelId="{EB14FE7A-19D2-42E1-87E9-1C52EEB13A15}" type="presOf" srcId="{CEF640C1-B1C1-4BC2-BB56-5B13F0126261}" destId="{F805FEFF-7355-49F7-8E6F-CE412869E25C}" srcOrd="0" destOrd="0" presId="urn:microsoft.com/office/officeart/2005/8/layout/hierarchy1"/>
    <dgm:cxn modelId="{35E48440-5FFD-46BF-8806-A9F89783B291}" srcId="{DCFEA448-AC27-49FE-B815-E9348E4E286E}" destId="{F67ED971-1191-4938-8D22-25457BFEF7F7}" srcOrd="6" destOrd="0" parTransId="{6C959A97-C000-4917-BCE1-C233FEB6E850}" sibTransId="{6621FB7E-DCCE-4635-A6E0-D791D6F3AB87}"/>
    <dgm:cxn modelId="{34F5675D-DF0D-4387-BF91-26A72F014602}" type="presOf" srcId="{BD10103D-4B22-4B52-8E49-CF827D995C4A}" destId="{CDFFE6AB-8079-44C6-92DC-AA5A5F73D507}" srcOrd="0" destOrd="0" presId="urn:microsoft.com/office/officeart/2005/8/layout/hierarchy1"/>
    <dgm:cxn modelId="{0F90CB30-B809-436A-8B61-CFCA809F4B1C}" type="presOf" srcId="{794FA1D8-8940-46DD-AF15-337B5E136C6A}" destId="{06502200-42E3-48FE-A4BC-791D4AB942FE}" srcOrd="0" destOrd="0" presId="urn:microsoft.com/office/officeart/2005/8/layout/hierarchy1"/>
    <dgm:cxn modelId="{B4F63A57-BEDA-4EE3-894C-94D167546672}" type="presOf" srcId="{F4EF2CC2-502C-4050-A67F-869D1570B100}" destId="{2C233B4B-6CE2-4A2E-BC5D-2C5176B5ACFD}" srcOrd="0" destOrd="0" presId="urn:microsoft.com/office/officeart/2005/8/layout/hierarchy1"/>
    <dgm:cxn modelId="{B1320869-890B-45C2-B7A2-F4B096DB8D92}" type="presOf" srcId="{EB05830E-0408-4476-B55D-18284F136B5C}" destId="{17BA99BA-16AF-4DF1-8B75-6AFC8D841029}" srcOrd="0" destOrd="0" presId="urn:microsoft.com/office/officeart/2005/8/layout/hierarchy1"/>
    <dgm:cxn modelId="{1DB0009F-8D33-45BB-B8DC-DDE1075C55A7}" type="presOf" srcId="{1D4C460D-4A46-494D-ABF9-1610FAFB9FCC}" destId="{292BA2CB-94B5-4611-B720-56817AC36499}" srcOrd="0" destOrd="0" presId="urn:microsoft.com/office/officeart/2005/8/layout/hierarchy1"/>
    <dgm:cxn modelId="{4E317252-5897-4F11-86B5-2907D77E0CD0}" type="presOf" srcId="{4ACD3F08-947E-4832-94E5-39C29C599C03}" destId="{7219EA6E-B8E4-418B-8CCB-C5A1DACFC2D0}" srcOrd="0" destOrd="0" presId="urn:microsoft.com/office/officeart/2005/8/layout/hierarchy1"/>
    <dgm:cxn modelId="{6ECA3606-6B98-4D92-A640-06C79170F19E}" srcId="{DCFEA448-AC27-49FE-B815-E9348E4E286E}" destId="{64F5A61A-87D5-400D-BE97-5F75C5A37C92}" srcOrd="7" destOrd="0" parTransId="{4ACD3F08-947E-4832-94E5-39C29C599C03}" sibTransId="{0BD0B8D4-FD88-41BF-B3ED-4B1488971947}"/>
    <dgm:cxn modelId="{7B06EDA2-0AE8-4549-8CBF-24EF339497DE}" srcId="{DCFEA448-AC27-49FE-B815-E9348E4E286E}" destId="{BD10103D-4B22-4B52-8E49-CF827D995C4A}" srcOrd="0" destOrd="0" parTransId="{F5F6621A-7648-4CAC-BBE2-8093EEC5B710}" sibTransId="{9041C06F-E004-4D15-9D64-57FC77D5734C}"/>
    <dgm:cxn modelId="{0E50AD22-54A9-491F-ADCA-BC6AAD7E8A79}" type="presOf" srcId="{BF7B1ECA-E12A-4AE8-8C34-A92189BFFAF5}" destId="{BB7F0BAC-BC3C-46FD-A7C0-72BA512A6C51}" srcOrd="0" destOrd="0" presId="urn:microsoft.com/office/officeart/2005/8/layout/hierarchy1"/>
    <dgm:cxn modelId="{924FB597-BD27-451A-BB98-54D77D8CB579}" srcId="{DCFEA448-AC27-49FE-B815-E9348E4E286E}" destId="{CEF640C1-B1C1-4BC2-BB56-5B13F0126261}" srcOrd="3" destOrd="0" parTransId="{794FA1D8-8940-46DD-AF15-337B5E136C6A}" sibTransId="{E3CFD916-D1ED-4042-9B91-99A0EFC672BB}"/>
    <dgm:cxn modelId="{448A8CA8-30EA-41BF-B6B8-F1C8562404BD}" type="presOf" srcId="{DCFEA448-AC27-49FE-B815-E9348E4E286E}" destId="{98D4F156-00F3-44E0-B645-59F071C69250}" srcOrd="0" destOrd="0" presId="urn:microsoft.com/office/officeart/2005/8/layout/hierarchy1"/>
    <dgm:cxn modelId="{8A90A3DD-3129-4BF1-AD2B-11C0FEC42168}" type="presOf" srcId="{5FDD43D5-69B5-4747-AD1B-EFAA38584D3D}" destId="{DDE9B087-0AAC-40D3-80BE-71355EC0399B}" srcOrd="0" destOrd="0" presId="urn:microsoft.com/office/officeart/2005/8/layout/hierarchy1"/>
    <dgm:cxn modelId="{6A85A2D9-55F6-4201-9025-D9EEC45BE0F1}" srcId="{DCFEA448-AC27-49FE-B815-E9348E4E286E}" destId="{8EE7A0E4-1E41-4192-AAE3-D8E1EBE33C2A}" srcOrd="4" destOrd="0" parTransId="{BF7B1ECA-E12A-4AE8-8C34-A92189BFFAF5}" sibTransId="{7960FD4F-4766-4CA9-B6A2-F56201FEFB0E}"/>
    <dgm:cxn modelId="{22715C9F-90BC-4115-B214-C55ED73457FB}" type="presOf" srcId="{5130E101-8364-4234-AD32-C324091316A5}" destId="{183C94AE-284B-4403-AA00-775F641A9D97}" srcOrd="0" destOrd="0" presId="urn:microsoft.com/office/officeart/2005/8/layout/hierarchy1"/>
    <dgm:cxn modelId="{23256A79-3293-4179-9E2C-8D3301450BB0}" type="presOf" srcId="{92D8F21F-6163-41E9-8DF2-2C7361BA6387}" destId="{B1E1A503-63C0-4FE5-A3FD-6EC5E4E86A16}" srcOrd="0" destOrd="0" presId="urn:microsoft.com/office/officeart/2005/8/layout/hierarchy1"/>
    <dgm:cxn modelId="{A97C21D4-B30C-42FC-9F16-CCA0F205213A}" type="presOf" srcId="{E5C0DFAF-19EB-4026-97F9-0388CC3B70FE}" destId="{A94D6C80-E8CB-40AF-8A45-EC200560AA23}" srcOrd="0" destOrd="0" presId="urn:microsoft.com/office/officeart/2005/8/layout/hierarchy1"/>
    <dgm:cxn modelId="{E1B4F2DA-0DB5-4AA9-8490-765DB14F55A5}" srcId="{DCFEA448-AC27-49FE-B815-E9348E4E286E}" destId="{92D8F21F-6163-41E9-8DF2-2C7361BA6387}" srcOrd="2" destOrd="0" parTransId="{6FA0B80B-8EB0-4535-8F2A-8FBDDD468D40}" sibTransId="{67B6BD3E-30BD-467B-8710-C48BF3EAFE8F}"/>
    <dgm:cxn modelId="{3D61CD4B-1333-4C39-A762-24A08D6DBFCC}" srcId="{DCFEA448-AC27-49FE-B815-E9348E4E286E}" destId="{EB05830E-0408-4476-B55D-18284F136B5C}" srcOrd="1" destOrd="0" parTransId="{8AAAEFBB-9CE9-445B-8AC7-19435E59B942}" sibTransId="{ECB2274F-955C-4B16-B205-94DB764008FA}"/>
    <dgm:cxn modelId="{2D71D34B-2A0D-4BDB-9962-0B72B851FB1B}" type="presOf" srcId="{F5F6621A-7648-4CAC-BBE2-8093EEC5B710}" destId="{11510A23-6786-4DB7-9367-CFC37B4AB5CA}" srcOrd="0" destOrd="0" presId="urn:microsoft.com/office/officeart/2005/8/layout/hierarchy1"/>
    <dgm:cxn modelId="{9FE8E82D-AE0E-49CC-B3B4-1BBF437A48C7}" type="presOf" srcId="{6C959A97-C000-4917-BCE1-C233FEB6E850}" destId="{10EB2C9D-ADB8-4DAF-B68C-B9BE3A19DCD3}" srcOrd="0" destOrd="0" presId="urn:microsoft.com/office/officeart/2005/8/layout/hierarchy1"/>
    <dgm:cxn modelId="{6C1C9262-28FD-46DE-98D2-E87AA3291CA9}" srcId="{DCFEA448-AC27-49FE-B815-E9348E4E286E}" destId="{F4EF2CC2-502C-4050-A67F-869D1570B100}" srcOrd="5" destOrd="0" parTransId="{1D4C460D-4A46-494D-ABF9-1610FAFB9FCC}" sibTransId="{CF7AE040-CC28-4C79-9865-C2F0B43AD19F}"/>
    <dgm:cxn modelId="{D44AC997-A008-4BBB-9E8F-2D28C0822C7E}" srcId="{5130E101-8364-4234-AD32-C324091316A5}" destId="{DCFEA448-AC27-49FE-B815-E9348E4E286E}" srcOrd="0" destOrd="0" parTransId="{A81EC001-5454-4A38-8762-EFC96A7EE4DB}" sibTransId="{5E4AE11C-DF11-4E8B-BCA0-0A986166D60D}"/>
    <dgm:cxn modelId="{EA7169B2-1225-4FB0-A8F0-201D3936F9B0}" type="presOf" srcId="{8AAAEFBB-9CE9-445B-8AC7-19435E59B942}" destId="{FA9C7021-84EB-4CCF-B70E-11B620FA8083}" srcOrd="0" destOrd="0" presId="urn:microsoft.com/office/officeart/2005/8/layout/hierarchy1"/>
    <dgm:cxn modelId="{D6A1A821-923A-4AA9-8D47-6773D08E1941}" type="presParOf" srcId="{183C94AE-284B-4403-AA00-775F641A9D97}" destId="{A19157C4-E01B-4FBB-854D-F533F0BB3527}" srcOrd="0" destOrd="0" presId="urn:microsoft.com/office/officeart/2005/8/layout/hierarchy1"/>
    <dgm:cxn modelId="{5DC8E3D1-F103-48C2-BDB6-9D3E6E94B853}" type="presParOf" srcId="{A19157C4-E01B-4FBB-854D-F533F0BB3527}" destId="{AAE757D2-08D5-4886-AB28-43CFCB17868A}" srcOrd="0" destOrd="0" presId="urn:microsoft.com/office/officeart/2005/8/layout/hierarchy1"/>
    <dgm:cxn modelId="{09B7EEB9-5BC2-4402-A917-01563D02F3B5}" type="presParOf" srcId="{AAE757D2-08D5-4886-AB28-43CFCB17868A}" destId="{B57AA326-98C3-49D5-B944-A68EA8620A05}" srcOrd="0" destOrd="0" presId="urn:microsoft.com/office/officeart/2005/8/layout/hierarchy1"/>
    <dgm:cxn modelId="{2AE7E24A-60C5-417A-ABF8-56A081D91E48}" type="presParOf" srcId="{AAE757D2-08D5-4886-AB28-43CFCB17868A}" destId="{98D4F156-00F3-44E0-B645-59F071C69250}" srcOrd="1" destOrd="0" presId="urn:microsoft.com/office/officeart/2005/8/layout/hierarchy1"/>
    <dgm:cxn modelId="{F336D5E3-F4AB-4E73-AADD-1B0686F81705}" type="presParOf" srcId="{A19157C4-E01B-4FBB-854D-F533F0BB3527}" destId="{08D2436D-FBFC-4809-979F-2701312FF76C}" srcOrd="1" destOrd="0" presId="urn:microsoft.com/office/officeart/2005/8/layout/hierarchy1"/>
    <dgm:cxn modelId="{101131D9-7B43-4BF6-BE14-2F1EE9B9F75E}" type="presParOf" srcId="{08D2436D-FBFC-4809-979F-2701312FF76C}" destId="{11510A23-6786-4DB7-9367-CFC37B4AB5CA}" srcOrd="0" destOrd="0" presId="urn:microsoft.com/office/officeart/2005/8/layout/hierarchy1"/>
    <dgm:cxn modelId="{AC14F133-01A5-44B4-A0EB-4DA2469114D1}" type="presParOf" srcId="{08D2436D-FBFC-4809-979F-2701312FF76C}" destId="{C46F5F94-B4E2-4506-A450-9BC15BD22BCB}" srcOrd="1" destOrd="0" presId="urn:microsoft.com/office/officeart/2005/8/layout/hierarchy1"/>
    <dgm:cxn modelId="{561193FA-D589-4DD6-A309-2C979469FAE5}" type="presParOf" srcId="{C46F5F94-B4E2-4506-A450-9BC15BD22BCB}" destId="{5AF4CE01-CD7C-48AA-90E8-44DC54587166}" srcOrd="0" destOrd="0" presId="urn:microsoft.com/office/officeart/2005/8/layout/hierarchy1"/>
    <dgm:cxn modelId="{03D7D324-93A6-40F3-A0AA-B583916BAE37}" type="presParOf" srcId="{5AF4CE01-CD7C-48AA-90E8-44DC54587166}" destId="{D2500625-919D-4F05-A611-0D335B159F66}" srcOrd="0" destOrd="0" presId="urn:microsoft.com/office/officeart/2005/8/layout/hierarchy1"/>
    <dgm:cxn modelId="{56FF69F4-661B-44BE-A116-A1FC9EFCAC7A}" type="presParOf" srcId="{5AF4CE01-CD7C-48AA-90E8-44DC54587166}" destId="{CDFFE6AB-8079-44C6-92DC-AA5A5F73D507}" srcOrd="1" destOrd="0" presId="urn:microsoft.com/office/officeart/2005/8/layout/hierarchy1"/>
    <dgm:cxn modelId="{7A5E1271-2E50-4299-B75A-E608882B3CD6}" type="presParOf" srcId="{C46F5F94-B4E2-4506-A450-9BC15BD22BCB}" destId="{FACDDE3F-EA3F-4653-8370-6ACBE0521E10}" srcOrd="1" destOrd="0" presId="urn:microsoft.com/office/officeart/2005/8/layout/hierarchy1"/>
    <dgm:cxn modelId="{52E23A1F-8B33-4CA8-90D9-CEFAE245C209}" type="presParOf" srcId="{08D2436D-FBFC-4809-979F-2701312FF76C}" destId="{FA9C7021-84EB-4CCF-B70E-11B620FA8083}" srcOrd="2" destOrd="0" presId="urn:microsoft.com/office/officeart/2005/8/layout/hierarchy1"/>
    <dgm:cxn modelId="{E5BC8310-911C-4B34-8548-2EA177998299}" type="presParOf" srcId="{08D2436D-FBFC-4809-979F-2701312FF76C}" destId="{03EDC3E8-A72A-4503-A4E4-704BCB6DD197}" srcOrd="3" destOrd="0" presId="urn:microsoft.com/office/officeart/2005/8/layout/hierarchy1"/>
    <dgm:cxn modelId="{29CC8DE4-BFF5-4503-B7B5-31AD2821EB3C}" type="presParOf" srcId="{03EDC3E8-A72A-4503-A4E4-704BCB6DD197}" destId="{EA27D967-DC4D-402A-9BBB-6CDD9D87DF9F}" srcOrd="0" destOrd="0" presId="urn:microsoft.com/office/officeart/2005/8/layout/hierarchy1"/>
    <dgm:cxn modelId="{B28C5FB5-2A5F-4FD2-89BB-F6D3898FACB6}" type="presParOf" srcId="{EA27D967-DC4D-402A-9BBB-6CDD9D87DF9F}" destId="{9DDA9968-EFD0-428C-86B3-A9CDC97EB76D}" srcOrd="0" destOrd="0" presId="urn:microsoft.com/office/officeart/2005/8/layout/hierarchy1"/>
    <dgm:cxn modelId="{F4C06261-8753-4910-A95D-7163EF4E25CB}" type="presParOf" srcId="{EA27D967-DC4D-402A-9BBB-6CDD9D87DF9F}" destId="{17BA99BA-16AF-4DF1-8B75-6AFC8D841029}" srcOrd="1" destOrd="0" presId="urn:microsoft.com/office/officeart/2005/8/layout/hierarchy1"/>
    <dgm:cxn modelId="{553602C0-2625-4860-8D93-B730F166E240}" type="presParOf" srcId="{03EDC3E8-A72A-4503-A4E4-704BCB6DD197}" destId="{710360FA-109F-4E74-A3B0-CAC0B14A596A}" srcOrd="1" destOrd="0" presId="urn:microsoft.com/office/officeart/2005/8/layout/hierarchy1"/>
    <dgm:cxn modelId="{442390AB-5DDE-44F8-91E9-0072F1BD73AF}" type="presParOf" srcId="{08D2436D-FBFC-4809-979F-2701312FF76C}" destId="{BC2EBC14-A4F8-419F-ACFD-30191DFB6C2D}" srcOrd="4" destOrd="0" presId="urn:microsoft.com/office/officeart/2005/8/layout/hierarchy1"/>
    <dgm:cxn modelId="{927B04AB-652D-4672-9428-E6E6387A18AF}" type="presParOf" srcId="{08D2436D-FBFC-4809-979F-2701312FF76C}" destId="{28BBEDB6-FEEF-4993-B9F4-E1B6DBB228E3}" srcOrd="5" destOrd="0" presId="urn:microsoft.com/office/officeart/2005/8/layout/hierarchy1"/>
    <dgm:cxn modelId="{DA9CA018-CC2B-40EA-B345-62454A29581F}" type="presParOf" srcId="{28BBEDB6-FEEF-4993-B9F4-E1B6DBB228E3}" destId="{72716FA1-FDE0-4B08-9F37-BC4FFC48A1EB}" srcOrd="0" destOrd="0" presId="urn:microsoft.com/office/officeart/2005/8/layout/hierarchy1"/>
    <dgm:cxn modelId="{F84E51E5-5CD7-4B2E-8286-56820DC8D04F}" type="presParOf" srcId="{72716FA1-FDE0-4B08-9F37-BC4FFC48A1EB}" destId="{713C51AE-1F4D-4C97-B009-BDAA6CD52600}" srcOrd="0" destOrd="0" presId="urn:microsoft.com/office/officeart/2005/8/layout/hierarchy1"/>
    <dgm:cxn modelId="{80BA317A-65A4-40E8-BCD5-D5E4B47BEDAD}" type="presParOf" srcId="{72716FA1-FDE0-4B08-9F37-BC4FFC48A1EB}" destId="{B1E1A503-63C0-4FE5-A3FD-6EC5E4E86A16}" srcOrd="1" destOrd="0" presId="urn:microsoft.com/office/officeart/2005/8/layout/hierarchy1"/>
    <dgm:cxn modelId="{C899FF73-E158-4803-AA10-97671C7F44EE}" type="presParOf" srcId="{28BBEDB6-FEEF-4993-B9F4-E1B6DBB228E3}" destId="{AB92080F-E3DF-42A0-980E-F139A38A79D8}" srcOrd="1" destOrd="0" presId="urn:microsoft.com/office/officeart/2005/8/layout/hierarchy1"/>
    <dgm:cxn modelId="{A130648C-5BAC-4F34-BC70-560E31BDF2EC}" type="presParOf" srcId="{08D2436D-FBFC-4809-979F-2701312FF76C}" destId="{06502200-42E3-48FE-A4BC-791D4AB942FE}" srcOrd="6" destOrd="0" presId="urn:microsoft.com/office/officeart/2005/8/layout/hierarchy1"/>
    <dgm:cxn modelId="{BA53AFBE-DF9C-4F59-BD12-0FB881A9B053}" type="presParOf" srcId="{08D2436D-FBFC-4809-979F-2701312FF76C}" destId="{13AF81D6-20F6-4077-8C28-0D25EEF93BE4}" srcOrd="7" destOrd="0" presId="urn:microsoft.com/office/officeart/2005/8/layout/hierarchy1"/>
    <dgm:cxn modelId="{3431923B-103B-45CE-AA5C-195A1035E575}" type="presParOf" srcId="{13AF81D6-20F6-4077-8C28-0D25EEF93BE4}" destId="{22325731-2AF5-4932-BF34-A54E16131781}" srcOrd="0" destOrd="0" presId="urn:microsoft.com/office/officeart/2005/8/layout/hierarchy1"/>
    <dgm:cxn modelId="{49441C4C-E8FA-4ED9-BED9-BF2D903804C3}" type="presParOf" srcId="{22325731-2AF5-4932-BF34-A54E16131781}" destId="{0F774BDC-D682-4E96-B70A-40774371B5B0}" srcOrd="0" destOrd="0" presId="urn:microsoft.com/office/officeart/2005/8/layout/hierarchy1"/>
    <dgm:cxn modelId="{6205B7C9-A485-4154-9411-2D65265E9FF9}" type="presParOf" srcId="{22325731-2AF5-4932-BF34-A54E16131781}" destId="{F805FEFF-7355-49F7-8E6F-CE412869E25C}" srcOrd="1" destOrd="0" presId="urn:microsoft.com/office/officeart/2005/8/layout/hierarchy1"/>
    <dgm:cxn modelId="{529BDEFE-5C7A-4B92-9597-0B04BB43FA5A}" type="presParOf" srcId="{13AF81D6-20F6-4077-8C28-0D25EEF93BE4}" destId="{982A4B33-CB37-4163-B49D-DE1D75051491}" srcOrd="1" destOrd="0" presId="urn:microsoft.com/office/officeart/2005/8/layout/hierarchy1"/>
    <dgm:cxn modelId="{38B21C41-D963-4C4C-8148-E41D70095BF2}" type="presParOf" srcId="{08D2436D-FBFC-4809-979F-2701312FF76C}" destId="{BB7F0BAC-BC3C-46FD-A7C0-72BA512A6C51}" srcOrd="8" destOrd="0" presId="urn:microsoft.com/office/officeart/2005/8/layout/hierarchy1"/>
    <dgm:cxn modelId="{30456CBD-6C3A-45D9-AED1-E5E8D1C58E4F}" type="presParOf" srcId="{08D2436D-FBFC-4809-979F-2701312FF76C}" destId="{3BF9F1C8-2373-4D1E-8C9C-520D92DB80CF}" srcOrd="9" destOrd="0" presId="urn:microsoft.com/office/officeart/2005/8/layout/hierarchy1"/>
    <dgm:cxn modelId="{0910085D-4D11-4923-B538-BD27462C853F}" type="presParOf" srcId="{3BF9F1C8-2373-4D1E-8C9C-520D92DB80CF}" destId="{C77F0856-DAF6-4052-B7C0-592E021F558B}" srcOrd="0" destOrd="0" presId="urn:microsoft.com/office/officeart/2005/8/layout/hierarchy1"/>
    <dgm:cxn modelId="{53B46E93-7C2B-4EF6-8B0B-E5540093235C}" type="presParOf" srcId="{C77F0856-DAF6-4052-B7C0-592E021F558B}" destId="{159E4647-CB14-4AAA-BEB7-8BA3B445D620}" srcOrd="0" destOrd="0" presId="urn:microsoft.com/office/officeart/2005/8/layout/hierarchy1"/>
    <dgm:cxn modelId="{DBA255C6-1A9C-4711-B6EE-B8BA0B896BBA}" type="presParOf" srcId="{C77F0856-DAF6-4052-B7C0-592E021F558B}" destId="{4334E8E5-DBCB-4BEC-843A-5702A05D40A3}" srcOrd="1" destOrd="0" presId="urn:microsoft.com/office/officeart/2005/8/layout/hierarchy1"/>
    <dgm:cxn modelId="{9A90C020-6E60-424C-9421-5BFC5AF9DDF2}" type="presParOf" srcId="{3BF9F1C8-2373-4D1E-8C9C-520D92DB80CF}" destId="{EE8FD031-C5ED-4849-99E1-607933647B03}" srcOrd="1" destOrd="0" presId="urn:microsoft.com/office/officeart/2005/8/layout/hierarchy1"/>
    <dgm:cxn modelId="{B094A664-56F9-4FDB-BF96-0E22520258E7}" type="presParOf" srcId="{08D2436D-FBFC-4809-979F-2701312FF76C}" destId="{292BA2CB-94B5-4611-B720-56817AC36499}" srcOrd="10" destOrd="0" presId="urn:microsoft.com/office/officeart/2005/8/layout/hierarchy1"/>
    <dgm:cxn modelId="{24704481-EE59-4C0D-9C0F-24AB4073B1E2}" type="presParOf" srcId="{08D2436D-FBFC-4809-979F-2701312FF76C}" destId="{BD639C64-96C5-4928-AD8D-FA63B81AFAE0}" srcOrd="11" destOrd="0" presId="urn:microsoft.com/office/officeart/2005/8/layout/hierarchy1"/>
    <dgm:cxn modelId="{3B65B9A4-E41F-4993-B1AD-FE990B565ECF}" type="presParOf" srcId="{BD639C64-96C5-4928-AD8D-FA63B81AFAE0}" destId="{52BE5ECB-1BF6-4685-B885-7DA573D18BDE}" srcOrd="0" destOrd="0" presId="urn:microsoft.com/office/officeart/2005/8/layout/hierarchy1"/>
    <dgm:cxn modelId="{D8A4C923-51D3-4CE7-BA88-48391F1B43D8}" type="presParOf" srcId="{52BE5ECB-1BF6-4685-B885-7DA573D18BDE}" destId="{CE96F13F-7A70-426B-80FC-63D7E3419A4E}" srcOrd="0" destOrd="0" presId="urn:microsoft.com/office/officeart/2005/8/layout/hierarchy1"/>
    <dgm:cxn modelId="{336D3BD8-48C8-4776-B9D9-2064541863CB}" type="presParOf" srcId="{52BE5ECB-1BF6-4685-B885-7DA573D18BDE}" destId="{2C233B4B-6CE2-4A2E-BC5D-2C5176B5ACFD}" srcOrd="1" destOrd="0" presId="urn:microsoft.com/office/officeart/2005/8/layout/hierarchy1"/>
    <dgm:cxn modelId="{C82DF0E9-8F9E-4523-A5CE-2D37543B9488}" type="presParOf" srcId="{BD639C64-96C5-4928-AD8D-FA63B81AFAE0}" destId="{AA53526E-F39E-4AC8-BF64-4B7B8476D316}" srcOrd="1" destOrd="0" presId="urn:microsoft.com/office/officeart/2005/8/layout/hierarchy1"/>
    <dgm:cxn modelId="{91065D47-D0CB-4219-B8B1-AA5FA6554602}" type="presParOf" srcId="{08D2436D-FBFC-4809-979F-2701312FF76C}" destId="{10EB2C9D-ADB8-4DAF-B68C-B9BE3A19DCD3}" srcOrd="12" destOrd="0" presId="urn:microsoft.com/office/officeart/2005/8/layout/hierarchy1"/>
    <dgm:cxn modelId="{EE2F4E39-1D48-47C2-9BAB-DC5AB5ED0978}" type="presParOf" srcId="{08D2436D-FBFC-4809-979F-2701312FF76C}" destId="{3B4BD6D5-CC0D-4A0E-9244-94ABD81A72DF}" srcOrd="13" destOrd="0" presId="urn:microsoft.com/office/officeart/2005/8/layout/hierarchy1"/>
    <dgm:cxn modelId="{473C402D-6539-41BF-B14C-8A4291ECAAE1}" type="presParOf" srcId="{3B4BD6D5-CC0D-4A0E-9244-94ABD81A72DF}" destId="{AE5EA5B2-614B-49CF-8AC8-B919EDAA9557}" srcOrd="0" destOrd="0" presId="urn:microsoft.com/office/officeart/2005/8/layout/hierarchy1"/>
    <dgm:cxn modelId="{DEDA497A-754B-48D5-B698-80C85D7B1A22}" type="presParOf" srcId="{AE5EA5B2-614B-49CF-8AC8-B919EDAA9557}" destId="{CC89D6AC-1032-4F79-A928-03E754D5EDE2}" srcOrd="0" destOrd="0" presId="urn:microsoft.com/office/officeart/2005/8/layout/hierarchy1"/>
    <dgm:cxn modelId="{E40CE402-3DFF-4771-B9B0-BDA634A44544}" type="presParOf" srcId="{AE5EA5B2-614B-49CF-8AC8-B919EDAA9557}" destId="{ABAD883D-7749-4806-9E15-234569478703}" srcOrd="1" destOrd="0" presId="urn:microsoft.com/office/officeart/2005/8/layout/hierarchy1"/>
    <dgm:cxn modelId="{401DF1E8-32C7-47F7-B265-48B4D145A7C0}" type="presParOf" srcId="{3B4BD6D5-CC0D-4A0E-9244-94ABD81A72DF}" destId="{E64C297A-8701-40C8-A26B-0D2FB5C09303}" srcOrd="1" destOrd="0" presId="urn:microsoft.com/office/officeart/2005/8/layout/hierarchy1"/>
    <dgm:cxn modelId="{8A4319E2-8F55-4065-9EB1-EBFB433E4AE5}" type="presParOf" srcId="{08D2436D-FBFC-4809-979F-2701312FF76C}" destId="{7219EA6E-B8E4-418B-8CCB-C5A1DACFC2D0}" srcOrd="14" destOrd="0" presId="urn:microsoft.com/office/officeart/2005/8/layout/hierarchy1"/>
    <dgm:cxn modelId="{19341E82-C44D-44D0-B84B-17094428A55B}" type="presParOf" srcId="{08D2436D-FBFC-4809-979F-2701312FF76C}" destId="{A432989A-9FF7-4605-8D22-26B8C61B5115}" srcOrd="15" destOrd="0" presId="urn:microsoft.com/office/officeart/2005/8/layout/hierarchy1"/>
    <dgm:cxn modelId="{257603D0-78E0-45CD-B576-A3B8E288F484}" type="presParOf" srcId="{A432989A-9FF7-4605-8D22-26B8C61B5115}" destId="{393463E4-1E32-443F-82EC-04A83F8F6429}" srcOrd="0" destOrd="0" presId="urn:microsoft.com/office/officeart/2005/8/layout/hierarchy1"/>
    <dgm:cxn modelId="{662CDDFB-2D08-490B-BD01-A559C8563F47}" type="presParOf" srcId="{393463E4-1E32-443F-82EC-04A83F8F6429}" destId="{D3228211-11BE-487D-AC9C-35C7517C93FF}" srcOrd="0" destOrd="0" presId="urn:microsoft.com/office/officeart/2005/8/layout/hierarchy1"/>
    <dgm:cxn modelId="{1D583D48-F8D7-40F3-AD30-AAC9CF72C711}" type="presParOf" srcId="{393463E4-1E32-443F-82EC-04A83F8F6429}" destId="{03D1AE40-342E-4481-9BD2-9FD490AB5993}" srcOrd="1" destOrd="0" presId="urn:microsoft.com/office/officeart/2005/8/layout/hierarchy1"/>
    <dgm:cxn modelId="{1B53E846-6D8D-43BB-AD72-060D5DB1CCB2}" type="presParOf" srcId="{A432989A-9FF7-4605-8D22-26B8C61B5115}" destId="{141FB364-AB40-4CD2-9C18-452092FE4D2E}" srcOrd="1" destOrd="0" presId="urn:microsoft.com/office/officeart/2005/8/layout/hierarchy1"/>
    <dgm:cxn modelId="{ED74F691-F581-4B07-9871-88217B8640A8}" type="presParOf" srcId="{08D2436D-FBFC-4809-979F-2701312FF76C}" destId="{A94D6C80-E8CB-40AF-8A45-EC200560AA23}" srcOrd="16" destOrd="0" presId="urn:microsoft.com/office/officeart/2005/8/layout/hierarchy1"/>
    <dgm:cxn modelId="{8E72DCCB-5949-40D9-BF53-69C004488A01}" type="presParOf" srcId="{08D2436D-FBFC-4809-979F-2701312FF76C}" destId="{F586514E-EBEE-432D-809D-9935130FD016}" srcOrd="17" destOrd="0" presId="urn:microsoft.com/office/officeart/2005/8/layout/hierarchy1"/>
    <dgm:cxn modelId="{E9A8505F-A03A-445B-B06A-D3DD38B634B0}" type="presParOf" srcId="{F586514E-EBEE-432D-809D-9935130FD016}" destId="{8B11AA2E-31E8-4C0A-98A7-2634551FBCAB}" srcOrd="0" destOrd="0" presId="urn:microsoft.com/office/officeart/2005/8/layout/hierarchy1"/>
    <dgm:cxn modelId="{42183733-DC81-4287-BE39-58DBB2D83346}" type="presParOf" srcId="{8B11AA2E-31E8-4C0A-98A7-2634551FBCAB}" destId="{3389C4A9-1A9C-4C8C-A6C0-55ECF310D938}" srcOrd="0" destOrd="0" presId="urn:microsoft.com/office/officeart/2005/8/layout/hierarchy1"/>
    <dgm:cxn modelId="{E901A880-E3CC-4054-8FF3-6C7F1DB84051}" type="presParOf" srcId="{8B11AA2E-31E8-4C0A-98A7-2634551FBCAB}" destId="{DDE9B087-0AAC-40D3-80BE-71355EC0399B}" srcOrd="1" destOrd="0" presId="urn:microsoft.com/office/officeart/2005/8/layout/hierarchy1"/>
    <dgm:cxn modelId="{A2153392-A8BA-449E-817F-67A48F5A9D65}" type="presParOf" srcId="{F586514E-EBEE-432D-809D-9935130FD016}" destId="{54C6FAE3-8949-4D33-8991-57ACC1FB4F40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E2827E-B5A8-448F-B5FC-C077BB9300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8BEE150-E350-4C07-ADFC-C57CF8E4A3C2}">
      <dgm:prSet/>
      <dgm:spPr/>
      <dgm:t>
        <a:bodyPr/>
        <a:lstStyle/>
        <a:p>
          <a:pPr rtl="0"/>
          <a:r>
            <a:rPr lang="es-MX" dirty="0" smtClean="0"/>
            <a:t>De conformidad con los Lineamientos de Protección, todo tratamiento de datos personales debe observar los siguientes principios:</a:t>
          </a:r>
          <a:endParaRPr lang="es-MX" dirty="0"/>
        </a:p>
      </dgm:t>
    </dgm:pt>
    <dgm:pt modelId="{ED3F9F1B-04B8-4523-BAE0-494FADB559DE}" type="parTrans" cxnId="{21B74043-FFF0-40AD-A128-86181B364374}">
      <dgm:prSet/>
      <dgm:spPr/>
      <dgm:t>
        <a:bodyPr/>
        <a:lstStyle/>
        <a:p>
          <a:endParaRPr lang="es-MX"/>
        </a:p>
      </dgm:t>
    </dgm:pt>
    <dgm:pt modelId="{06C5ADD0-0C5F-4D96-B718-F0253A0F0E98}" type="sibTrans" cxnId="{21B74043-FFF0-40AD-A128-86181B364374}">
      <dgm:prSet/>
      <dgm:spPr/>
      <dgm:t>
        <a:bodyPr/>
        <a:lstStyle/>
        <a:p>
          <a:endParaRPr lang="es-MX"/>
        </a:p>
      </dgm:t>
    </dgm:pt>
    <dgm:pt modelId="{AB4C269D-C057-40E2-A7D1-973A866C7FD7}">
      <dgm:prSet custT="1"/>
      <dgm:spPr/>
      <dgm:t>
        <a:bodyPr/>
        <a:lstStyle/>
        <a:p>
          <a:pPr algn="l" rtl="0"/>
          <a:r>
            <a:rPr lang="es-MX" sz="2300" b="1" dirty="0" smtClean="0"/>
            <a:t>Licitud:</a:t>
          </a:r>
          <a:r>
            <a:rPr lang="es-MX" sz="2300" dirty="0" smtClean="0"/>
            <a:t> Los datos deben recabarse legalmente.</a:t>
          </a:r>
          <a:endParaRPr lang="es-MX" sz="2300" dirty="0"/>
        </a:p>
      </dgm:t>
    </dgm:pt>
    <dgm:pt modelId="{E844CD59-59DD-4D10-8AF7-92FFE0443D5A}" type="parTrans" cxnId="{A1FF6255-3418-400C-A993-2AECAE864C13}">
      <dgm:prSet/>
      <dgm:spPr/>
      <dgm:t>
        <a:bodyPr/>
        <a:lstStyle/>
        <a:p>
          <a:endParaRPr lang="es-MX"/>
        </a:p>
      </dgm:t>
    </dgm:pt>
    <dgm:pt modelId="{7D43EE3A-C206-420B-AE09-4D87E71394D7}" type="sibTrans" cxnId="{A1FF6255-3418-400C-A993-2AECAE864C13}">
      <dgm:prSet/>
      <dgm:spPr/>
      <dgm:t>
        <a:bodyPr/>
        <a:lstStyle/>
        <a:p>
          <a:endParaRPr lang="es-MX"/>
        </a:p>
      </dgm:t>
    </dgm:pt>
    <dgm:pt modelId="{CEB68432-EDE2-4661-8585-AD7E02B61079}">
      <dgm:prSet custT="1"/>
      <dgm:spPr/>
      <dgm:t>
        <a:bodyPr/>
        <a:lstStyle/>
        <a:p>
          <a:pPr algn="l" rtl="0"/>
          <a:r>
            <a:rPr lang="es-MX" sz="2300" b="1" dirty="0" smtClean="0"/>
            <a:t>Confidencialidad: </a:t>
          </a:r>
          <a:r>
            <a:rPr lang="es-MX" sz="2300" dirty="0" smtClean="0"/>
            <a:t>Garantizar que solo el titular tendrá acceso a sus datos.</a:t>
          </a:r>
          <a:endParaRPr lang="es-MX" sz="2300" dirty="0"/>
        </a:p>
      </dgm:t>
    </dgm:pt>
    <dgm:pt modelId="{589F070D-AA91-402A-B37C-7424C2B3B205}" type="parTrans" cxnId="{BCA24066-6FD7-485D-9345-BC50BC4B3752}">
      <dgm:prSet/>
      <dgm:spPr/>
      <dgm:t>
        <a:bodyPr/>
        <a:lstStyle/>
        <a:p>
          <a:endParaRPr lang="es-MX"/>
        </a:p>
      </dgm:t>
    </dgm:pt>
    <dgm:pt modelId="{CAA26113-58D0-418D-B23C-881E4CA9C0B2}" type="sibTrans" cxnId="{BCA24066-6FD7-485D-9345-BC50BC4B3752}">
      <dgm:prSet/>
      <dgm:spPr/>
      <dgm:t>
        <a:bodyPr/>
        <a:lstStyle/>
        <a:p>
          <a:endParaRPr lang="es-MX"/>
        </a:p>
      </dgm:t>
    </dgm:pt>
    <dgm:pt modelId="{0BD81079-66F6-4061-A530-CAA50276C847}">
      <dgm:prSet custT="1"/>
      <dgm:spPr/>
      <dgm:t>
        <a:bodyPr/>
        <a:lstStyle/>
        <a:p>
          <a:pPr algn="l" rtl="0"/>
          <a:r>
            <a:rPr lang="es-MX" sz="2300" b="1" dirty="0" smtClean="0"/>
            <a:t>Consentimiento:</a:t>
          </a:r>
          <a:r>
            <a:rPr lang="es-MX" sz="2300" dirty="0" smtClean="0"/>
            <a:t> El titular debe aceptar libre e inequívocamente el uso de sus datos.</a:t>
          </a:r>
          <a:endParaRPr lang="es-MX" sz="2300" dirty="0"/>
        </a:p>
      </dgm:t>
    </dgm:pt>
    <dgm:pt modelId="{19D385A4-B0FB-4F1D-A77D-03EA5C834D8F}" type="parTrans" cxnId="{CFAE4443-FBA5-4A2E-9B75-9FC68588A5FA}">
      <dgm:prSet/>
      <dgm:spPr/>
      <dgm:t>
        <a:bodyPr/>
        <a:lstStyle/>
        <a:p>
          <a:endParaRPr lang="es-MX"/>
        </a:p>
      </dgm:t>
    </dgm:pt>
    <dgm:pt modelId="{9473F871-4CFC-45C3-8221-48B38141F76F}" type="sibTrans" cxnId="{CFAE4443-FBA5-4A2E-9B75-9FC68588A5FA}">
      <dgm:prSet/>
      <dgm:spPr/>
      <dgm:t>
        <a:bodyPr/>
        <a:lstStyle/>
        <a:p>
          <a:endParaRPr lang="es-MX"/>
        </a:p>
      </dgm:t>
    </dgm:pt>
    <dgm:pt modelId="{87682ADD-8B21-4B7C-84DE-023A281B98CB}">
      <dgm:prSet custT="1"/>
      <dgm:spPr/>
      <dgm:t>
        <a:bodyPr/>
        <a:lstStyle/>
        <a:p>
          <a:pPr algn="l" rtl="0"/>
          <a:r>
            <a:rPr lang="es-MX" sz="2300" b="1" dirty="0" smtClean="0"/>
            <a:t>Información:</a:t>
          </a:r>
          <a:r>
            <a:rPr lang="es-MX" sz="2300" dirty="0" smtClean="0"/>
            <a:t> Hacerle saber al titular cómo ha de usarse su información privada.</a:t>
          </a:r>
          <a:endParaRPr lang="es-MX" sz="2300" dirty="0"/>
        </a:p>
      </dgm:t>
    </dgm:pt>
    <dgm:pt modelId="{78DAF040-4E1E-4F4D-9F75-ACB2CF3915F7}" type="parTrans" cxnId="{41809A0C-4F0B-437F-B061-AF0DAFC0E0B6}">
      <dgm:prSet/>
      <dgm:spPr/>
      <dgm:t>
        <a:bodyPr/>
        <a:lstStyle/>
        <a:p>
          <a:endParaRPr lang="es-MX"/>
        </a:p>
      </dgm:t>
    </dgm:pt>
    <dgm:pt modelId="{8C23FCC8-4861-4318-B801-E0820E0AD46F}" type="sibTrans" cxnId="{41809A0C-4F0B-437F-B061-AF0DAFC0E0B6}">
      <dgm:prSet/>
      <dgm:spPr/>
      <dgm:t>
        <a:bodyPr/>
        <a:lstStyle/>
        <a:p>
          <a:endParaRPr lang="es-MX"/>
        </a:p>
      </dgm:t>
    </dgm:pt>
    <dgm:pt modelId="{CC10CCDD-3F49-4508-B8FB-3239C72B4116}">
      <dgm:prSet custT="1"/>
      <dgm:spPr/>
      <dgm:t>
        <a:bodyPr/>
        <a:lstStyle/>
        <a:p>
          <a:pPr algn="l" rtl="0"/>
          <a:r>
            <a:rPr lang="es-MX" sz="2300" b="1" dirty="0" smtClean="0"/>
            <a:t>Calidad:</a:t>
          </a:r>
          <a:r>
            <a:rPr lang="es-MX" sz="2300" dirty="0" smtClean="0"/>
            <a:t> El uso de los datos debe ser exacto, adecuado, pertinente y no excesivo.</a:t>
          </a:r>
          <a:endParaRPr lang="es-MX" sz="2300" dirty="0"/>
        </a:p>
      </dgm:t>
    </dgm:pt>
    <dgm:pt modelId="{2D7F7DD5-313B-473E-B821-B46366C1BE61}" type="parTrans" cxnId="{BDDD2BB3-B50A-4958-96B1-204BF7A14E82}">
      <dgm:prSet/>
      <dgm:spPr/>
      <dgm:t>
        <a:bodyPr/>
        <a:lstStyle/>
        <a:p>
          <a:endParaRPr lang="es-MX"/>
        </a:p>
      </dgm:t>
    </dgm:pt>
    <dgm:pt modelId="{04A8D871-CE6A-4F97-9B06-A5EBBE84040E}" type="sibTrans" cxnId="{BDDD2BB3-B50A-4958-96B1-204BF7A14E82}">
      <dgm:prSet/>
      <dgm:spPr/>
      <dgm:t>
        <a:bodyPr/>
        <a:lstStyle/>
        <a:p>
          <a:endParaRPr lang="es-MX"/>
        </a:p>
      </dgm:t>
    </dgm:pt>
    <dgm:pt modelId="{88DF17B5-5C23-44FE-887D-E36C4E1EAEC8}">
      <dgm:prSet custT="1"/>
      <dgm:spPr/>
      <dgm:t>
        <a:bodyPr/>
        <a:lstStyle/>
        <a:p>
          <a:pPr algn="l" rtl="0"/>
          <a:r>
            <a:rPr lang="es-MX" sz="2300" b="1" dirty="0" smtClean="0"/>
            <a:t>Finalidad:</a:t>
          </a:r>
          <a:r>
            <a:rPr lang="es-MX" sz="2300" dirty="0" smtClean="0"/>
            <a:t> Los datos deben ser tratados solo para lo que autorizó el titular.</a:t>
          </a:r>
          <a:endParaRPr lang="es-MX" sz="2300" dirty="0"/>
        </a:p>
      </dgm:t>
    </dgm:pt>
    <dgm:pt modelId="{EBC2149F-75BC-4283-90F0-733AA340E24C}" type="parTrans" cxnId="{ADA9AA2D-4932-4B03-BF42-A84F21DDE20E}">
      <dgm:prSet/>
      <dgm:spPr/>
      <dgm:t>
        <a:bodyPr/>
        <a:lstStyle/>
        <a:p>
          <a:endParaRPr lang="es-MX"/>
        </a:p>
      </dgm:t>
    </dgm:pt>
    <dgm:pt modelId="{F66D1056-3AFE-4C15-A678-07F0686AEB84}" type="sibTrans" cxnId="{ADA9AA2D-4932-4B03-BF42-A84F21DDE20E}">
      <dgm:prSet/>
      <dgm:spPr/>
      <dgm:t>
        <a:bodyPr/>
        <a:lstStyle/>
        <a:p>
          <a:endParaRPr lang="es-MX"/>
        </a:p>
      </dgm:t>
    </dgm:pt>
    <dgm:pt modelId="{76378438-5332-48E9-A867-9BFB2DB9A0CB}">
      <dgm:prSet custT="1"/>
      <dgm:spPr/>
      <dgm:t>
        <a:bodyPr/>
        <a:lstStyle/>
        <a:p>
          <a:pPr algn="l" rtl="0"/>
          <a:r>
            <a:rPr lang="es-MX" sz="2300" b="1" dirty="0" smtClean="0"/>
            <a:t>Lealtad:</a:t>
          </a:r>
          <a:r>
            <a:rPr lang="es-MX" sz="2300" dirty="0" smtClean="0"/>
            <a:t> Los datos deben recabarse de forma leal y lícita.</a:t>
          </a:r>
          <a:endParaRPr lang="es-MX" sz="2300" dirty="0"/>
        </a:p>
      </dgm:t>
    </dgm:pt>
    <dgm:pt modelId="{481DB219-513D-45C8-8BB0-13C61A937481}" type="parTrans" cxnId="{F9D77525-0F6C-405D-A23F-A2128C29B178}">
      <dgm:prSet/>
      <dgm:spPr/>
      <dgm:t>
        <a:bodyPr/>
        <a:lstStyle/>
        <a:p>
          <a:endParaRPr lang="es-MX"/>
        </a:p>
      </dgm:t>
    </dgm:pt>
    <dgm:pt modelId="{825DD3D6-A7F3-4384-881F-72D1840E9BB1}" type="sibTrans" cxnId="{F9D77525-0F6C-405D-A23F-A2128C29B178}">
      <dgm:prSet/>
      <dgm:spPr/>
      <dgm:t>
        <a:bodyPr/>
        <a:lstStyle/>
        <a:p>
          <a:endParaRPr lang="es-MX"/>
        </a:p>
      </dgm:t>
    </dgm:pt>
    <dgm:pt modelId="{459A7BE3-2E17-4F4F-88C2-BB1B5C7FC8B3}">
      <dgm:prSet custT="1"/>
      <dgm:spPr/>
      <dgm:t>
        <a:bodyPr/>
        <a:lstStyle/>
        <a:p>
          <a:pPr algn="l" rtl="0"/>
          <a:r>
            <a:rPr lang="es-MX" sz="2300" b="1" dirty="0" smtClean="0"/>
            <a:t>Proporcionalidad:</a:t>
          </a:r>
          <a:r>
            <a:rPr lang="es-MX" sz="2300" dirty="0" smtClean="0"/>
            <a:t> Los datos solicitados deben ser solo los necesarios para prestar el servicio.</a:t>
          </a:r>
          <a:endParaRPr lang="es-MX" sz="2300" dirty="0"/>
        </a:p>
      </dgm:t>
    </dgm:pt>
    <dgm:pt modelId="{A119CD0F-3F00-4F26-97BD-91694AFBD65E}" type="parTrans" cxnId="{2F9E5C77-6250-4CEB-B3FF-7E0C84017742}">
      <dgm:prSet/>
      <dgm:spPr/>
      <dgm:t>
        <a:bodyPr/>
        <a:lstStyle/>
        <a:p>
          <a:endParaRPr lang="es-MX"/>
        </a:p>
      </dgm:t>
    </dgm:pt>
    <dgm:pt modelId="{7A400ABB-0BD8-4A0D-A730-063CED5AC606}" type="sibTrans" cxnId="{2F9E5C77-6250-4CEB-B3FF-7E0C84017742}">
      <dgm:prSet/>
      <dgm:spPr/>
      <dgm:t>
        <a:bodyPr/>
        <a:lstStyle/>
        <a:p>
          <a:endParaRPr lang="es-MX"/>
        </a:p>
      </dgm:t>
    </dgm:pt>
    <dgm:pt modelId="{8D729A07-F5AD-40AE-93A1-69419D79B46A}">
      <dgm:prSet custT="1"/>
      <dgm:spPr/>
      <dgm:t>
        <a:bodyPr/>
        <a:lstStyle/>
        <a:p>
          <a:pPr algn="l" rtl="0"/>
          <a:r>
            <a:rPr lang="es-MX" sz="2300" b="1" dirty="0" smtClean="0"/>
            <a:t>Responsabilidad: </a:t>
          </a:r>
          <a:r>
            <a:rPr lang="es-MX" sz="2300" dirty="0" smtClean="0"/>
            <a:t>Cumplir con las disposiciones legales en materia de protección de datos.</a:t>
          </a:r>
          <a:endParaRPr lang="es-MX" sz="2300" dirty="0"/>
        </a:p>
      </dgm:t>
    </dgm:pt>
    <dgm:pt modelId="{08777F18-D497-45FA-8EBA-9FB71BC074C9}" type="parTrans" cxnId="{ECAA3266-28AD-4CEB-865C-295B6FD5689D}">
      <dgm:prSet/>
      <dgm:spPr/>
      <dgm:t>
        <a:bodyPr/>
        <a:lstStyle/>
        <a:p>
          <a:endParaRPr lang="es-MX"/>
        </a:p>
      </dgm:t>
    </dgm:pt>
    <dgm:pt modelId="{40624937-FC61-42F4-B6B4-4D2C3A69131C}" type="sibTrans" cxnId="{ECAA3266-28AD-4CEB-865C-295B6FD5689D}">
      <dgm:prSet/>
      <dgm:spPr/>
      <dgm:t>
        <a:bodyPr/>
        <a:lstStyle/>
        <a:p>
          <a:endParaRPr lang="es-MX"/>
        </a:p>
      </dgm:t>
    </dgm:pt>
    <dgm:pt modelId="{5F7E67BB-FB78-41AE-875F-DC18A3D9FFF1}" type="pres">
      <dgm:prSet presAssocID="{E6E2827E-B5A8-448F-B5FC-C077BB9300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026527-52DB-4BD4-AAA9-A32E6AE4B072}" type="pres">
      <dgm:prSet presAssocID="{08BEE150-E350-4C07-ADFC-C57CF8E4A3C2}" presName="linNode" presStyleCnt="0"/>
      <dgm:spPr/>
    </dgm:pt>
    <dgm:pt modelId="{2760DAF5-2DB0-45BA-88E3-D84C2AB93735}" type="pres">
      <dgm:prSet presAssocID="{08BEE150-E350-4C07-ADFC-C57CF8E4A3C2}" presName="parentText" presStyleLbl="node1" presStyleIdx="0" presStyleCnt="1" custScaleX="57263" custScaleY="5940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3A5563-E5AF-4C8C-AEFF-393726A43E94}" type="pres">
      <dgm:prSet presAssocID="{08BEE150-E350-4C07-ADFC-C57CF8E4A3C2}" presName="descendantText" presStyleLbl="alignAccFollowNode1" presStyleIdx="0" presStyleCnt="1" custScaleX="142419" custScaleY="1088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274586-BE0A-4FCA-8E2F-845EDC92B74F}" type="presOf" srcId="{E6E2827E-B5A8-448F-B5FC-C077BB93007F}" destId="{5F7E67BB-FB78-41AE-875F-DC18A3D9FFF1}" srcOrd="0" destOrd="0" presId="urn:microsoft.com/office/officeart/2005/8/layout/vList5"/>
    <dgm:cxn modelId="{CFAE4443-FBA5-4A2E-9B75-9FC68588A5FA}" srcId="{08BEE150-E350-4C07-ADFC-C57CF8E4A3C2}" destId="{0BD81079-66F6-4061-A530-CAA50276C847}" srcOrd="2" destOrd="0" parTransId="{19D385A4-B0FB-4F1D-A77D-03EA5C834D8F}" sibTransId="{9473F871-4CFC-45C3-8221-48B38141F76F}"/>
    <dgm:cxn modelId="{F9D77525-0F6C-405D-A23F-A2128C29B178}" srcId="{08BEE150-E350-4C07-ADFC-C57CF8E4A3C2}" destId="{76378438-5332-48E9-A867-9BFB2DB9A0CB}" srcOrd="6" destOrd="0" parTransId="{481DB219-513D-45C8-8BB0-13C61A937481}" sibTransId="{825DD3D6-A7F3-4384-881F-72D1840E9BB1}"/>
    <dgm:cxn modelId="{A1FF6255-3418-400C-A993-2AECAE864C13}" srcId="{08BEE150-E350-4C07-ADFC-C57CF8E4A3C2}" destId="{AB4C269D-C057-40E2-A7D1-973A866C7FD7}" srcOrd="0" destOrd="0" parTransId="{E844CD59-59DD-4D10-8AF7-92FFE0443D5A}" sibTransId="{7D43EE3A-C206-420B-AE09-4D87E71394D7}"/>
    <dgm:cxn modelId="{C21DA58F-90F5-4160-BD2E-70DA7DCF7278}" type="presOf" srcId="{AB4C269D-C057-40E2-A7D1-973A866C7FD7}" destId="{473A5563-E5AF-4C8C-AEFF-393726A43E94}" srcOrd="0" destOrd="0" presId="urn:microsoft.com/office/officeart/2005/8/layout/vList5"/>
    <dgm:cxn modelId="{377D7EF7-552E-40CC-A51E-A908D7ED150F}" type="presOf" srcId="{CC10CCDD-3F49-4508-B8FB-3239C72B4116}" destId="{473A5563-E5AF-4C8C-AEFF-393726A43E94}" srcOrd="0" destOrd="4" presId="urn:microsoft.com/office/officeart/2005/8/layout/vList5"/>
    <dgm:cxn modelId="{4FE6EA9A-D03B-4613-B678-A5C9B2FB6C59}" type="presOf" srcId="{CEB68432-EDE2-4661-8585-AD7E02B61079}" destId="{473A5563-E5AF-4C8C-AEFF-393726A43E94}" srcOrd="0" destOrd="1" presId="urn:microsoft.com/office/officeart/2005/8/layout/vList5"/>
    <dgm:cxn modelId="{F5C8C89F-A22A-412A-8E86-23E0E908F94E}" type="presOf" srcId="{88DF17B5-5C23-44FE-887D-E36C4E1EAEC8}" destId="{473A5563-E5AF-4C8C-AEFF-393726A43E94}" srcOrd="0" destOrd="5" presId="urn:microsoft.com/office/officeart/2005/8/layout/vList5"/>
    <dgm:cxn modelId="{2F9E5C77-6250-4CEB-B3FF-7E0C84017742}" srcId="{08BEE150-E350-4C07-ADFC-C57CF8E4A3C2}" destId="{459A7BE3-2E17-4F4F-88C2-BB1B5C7FC8B3}" srcOrd="7" destOrd="0" parTransId="{A119CD0F-3F00-4F26-97BD-91694AFBD65E}" sibTransId="{7A400ABB-0BD8-4A0D-A730-063CED5AC606}"/>
    <dgm:cxn modelId="{820CBC8D-B8A2-4D26-ABB3-E0B331739C6A}" type="presOf" srcId="{459A7BE3-2E17-4F4F-88C2-BB1B5C7FC8B3}" destId="{473A5563-E5AF-4C8C-AEFF-393726A43E94}" srcOrd="0" destOrd="7" presId="urn:microsoft.com/office/officeart/2005/8/layout/vList5"/>
    <dgm:cxn modelId="{21B74043-FFF0-40AD-A128-86181B364374}" srcId="{E6E2827E-B5A8-448F-B5FC-C077BB93007F}" destId="{08BEE150-E350-4C07-ADFC-C57CF8E4A3C2}" srcOrd="0" destOrd="0" parTransId="{ED3F9F1B-04B8-4523-BAE0-494FADB559DE}" sibTransId="{06C5ADD0-0C5F-4D96-B718-F0253A0F0E98}"/>
    <dgm:cxn modelId="{BCA24066-6FD7-485D-9345-BC50BC4B3752}" srcId="{08BEE150-E350-4C07-ADFC-C57CF8E4A3C2}" destId="{CEB68432-EDE2-4661-8585-AD7E02B61079}" srcOrd="1" destOrd="0" parTransId="{589F070D-AA91-402A-B37C-7424C2B3B205}" sibTransId="{CAA26113-58D0-418D-B23C-881E4CA9C0B2}"/>
    <dgm:cxn modelId="{FD229998-1905-4448-BB88-77DDBFC5C09D}" type="presOf" srcId="{87682ADD-8B21-4B7C-84DE-023A281B98CB}" destId="{473A5563-E5AF-4C8C-AEFF-393726A43E94}" srcOrd="0" destOrd="3" presId="urn:microsoft.com/office/officeart/2005/8/layout/vList5"/>
    <dgm:cxn modelId="{BDDD2BB3-B50A-4958-96B1-204BF7A14E82}" srcId="{08BEE150-E350-4C07-ADFC-C57CF8E4A3C2}" destId="{CC10CCDD-3F49-4508-B8FB-3239C72B4116}" srcOrd="4" destOrd="0" parTransId="{2D7F7DD5-313B-473E-B821-B46366C1BE61}" sibTransId="{04A8D871-CE6A-4F97-9B06-A5EBBE84040E}"/>
    <dgm:cxn modelId="{18B700D8-5C3F-4B37-8CCB-F60573DC30EB}" type="presOf" srcId="{76378438-5332-48E9-A867-9BFB2DB9A0CB}" destId="{473A5563-E5AF-4C8C-AEFF-393726A43E94}" srcOrd="0" destOrd="6" presId="urn:microsoft.com/office/officeart/2005/8/layout/vList5"/>
    <dgm:cxn modelId="{4D422166-927B-4303-BA31-5BE59FC51AB8}" type="presOf" srcId="{08BEE150-E350-4C07-ADFC-C57CF8E4A3C2}" destId="{2760DAF5-2DB0-45BA-88E3-D84C2AB93735}" srcOrd="0" destOrd="0" presId="urn:microsoft.com/office/officeart/2005/8/layout/vList5"/>
    <dgm:cxn modelId="{ADA9AA2D-4932-4B03-BF42-A84F21DDE20E}" srcId="{08BEE150-E350-4C07-ADFC-C57CF8E4A3C2}" destId="{88DF17B5-5C23-44FE-887D-E36C4E1EAEC8}" srcOrd="5" destOrd="0" parTransId="{EBC2149F-75BC-4283-90F0-733AA340E24C}" sibTransId="{F66D1056-3AFE-4C15-A678-07F0686AEB84}"/>
    <dgm:cxn modelId="{1BA7C94A-9C11-4FA0-9D7E-7765EF85E1DE}" type="presOf" srcId="{8D729A07-F5AD-40AE-93A1-69419D79B46A}" destId="{473A5563-E5AF-4C8C-AEFF-393726A43E94}" srcOrd="0" destOrd="8" presId="urn:microsoft.com/office/officeart/2005/8/layout/vList5"/>
    <dgm:cxn modelId="{0F07C70D-BFD2-4443-8B6F-864F68678422}" type="presOf" srcId="{0BD81079-66F6-4061-A530-CAA50276C847}" destId="{473A5563-E5AF-4C8C-AEFF-393726A43E94}" srcOrd="0" destOrd="2" presId="urn:microsoft.com/office/officeart/2005/8/layout/vList5"/>
    <dgm:cxn modelId="{41809A0C-4F0B-437F-B061-AF0DAFC0E0B6}" srcId="{08BEE150-E350-4C07-ADFC-C57CF8E4A3C2}" destId="{87682ADD-8B21-4B7C-84DE-023A281B98CB}" srcOrd="3" destOrd="0" parTransId="{78DAF040-4E1E-4F4D-9F75-ACB2CF3915F7}" sibTransId="{8C23FCC8-4861-4318-B801-E0820E0AD46F}"/>
    <dgm:cxn modelId="{ECAA3266-28AD-4CEB-865C-295B6FD5689D}" srcId="{08BEE150-E350-4C07-ADFC-C57CF8E4A3C2}" destId="{8D729A07-F5AD-40AE-93A1-69419D79B46A}" srcOrd="8" destOrd="0" parTransId="{08777F18-D497-45FA-8EBA-9FB71BC074C9}" sibTransId="{40624937-FC61-42F4-B6B4-4D2C3A69131C}"/>
    <dgm:cxn modelId="{DCD16262-1B44-4354-A227-5B9E6AE69BEC}" type="presParOf" srcId="{5F7E67BB-FB78-41AE-875F-DC18A3D9FFF1}" destId="{0F026527-52DB-4BD4-AAA9-A32E6AE4B072}" srcOrd="0" destOrd="0" presId="urn:microsoft.com/office/officeart/2005/8/layout/vList5"/>
    <dgm:cxn modelId="{543131B1-93A0-4337-8C92-68D037296C65}" type="presParOf" srcId="{0F026527-52DB-4BD4-AAA9-A32E6AE4B072}" destId="{2760DAF5-2DB0-45BA-88E3-D84C2AB93735}" srcOrd="0" destOrd="0" presId="urn:microsoft.com/office/officeart/2005/8/layout/vList5"/>
    <dgm:cxn modelId="{706B9474-D8B4-4842-95D3-362040959112}" type="presParOf" srcId="{0F026527-52DB-4BD4-AAA9-A32E6AE4B072}" destId="{473A5563-E5AF-4C8C-AEFF-393726A43E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AB480E-A042-486B-865C-D061EF392F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DEC092C-A630-4F78-A553-AF778A429947}">
      <dgm:prSet custT="1"/>
      <dgm:spPr/>
      <dgm:t>
        <a:bodyPr/>
        <a:lstStyle/>
        <a:p>
          <a:pPr algn="ctr" rtl="0"/>
          <a:r>
            <a:rPr lang="es-MX" sz="2800" b="1" dirty="0" smtClean="0">
              <a:solidFill>
                <a:schemeClr val="bg1"/>
              </a:solidFill>
            </a:rPr>
            <a:t>http://</a:t>
          </a:r>
          <a:r>
            <a:rPr lang="es-MX" sz="2800" b="1" u="none" dirty="0" smtClean="0">
              <a:solidFill>
                <a:schemeClr val="bg1"/>
              </a:solidFill>
            </a:rPr>
            <a:t>transparencia.udg.mx/aviso-confidencialidad</a:t>
          </a:r>
          <a:endParaRPr lang="es-MX" sz="2800" b="1" u="none" dirty="0">
            <a:solidFill>
              <a:schemeClr val="bg1"/>
            </a:solidFill>
          </a:endParaRPr>
        </a:p>
      </dgm:t>
    </dgm:pt>
    <dgm:pt modelId="{45D14878-6A97-47D2-9091-8B1974A63BC8}" type="parTrans" cxnId="{DBD0F523-47BF-487A-BC3E-42FFC67470A1}">
      <dgm:prSet/>
      <dgm:spPr/>
      <dgm:t>
        <a:bodyPr/>
        <a:lstStyle/>
        <a:p>
          <a:endParaRPr lang="es-MX"/>
        </a:p>
      </dgm:t>
    </dgm:pt>
    <dgm:pt modelId="{13DFCC1E-D7D2-4BB5-8972-E946D5AFA4D2}" type="sibTrans" cxnId="{DBD0F523-47BF-487A-BC3E-42FFC67470A1}">
      <dgm:prSet/>
      <dgm:spPr/>
      <dgm:t>
        <a:bodyPr/>
        <a:lstStyle/>
        <a:p>
          <a:endParaRPr lang="es-MX"/>
        </a:p>
      </dgm:t>
    </dgm:pt>
    <dgm:pt modelId="{D65B50CB-2619-45BF-A9DE-759735FCA3F1}" type="pres">
      <dgm:prSet presAssocID="{A6AB480E-A042-486B-865C-D061EF392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3B3FC9-8DAC-4033-99B8-9614F63D2C64}" type="pres">
      <dgm:prSet presAssocID="{0DEC092C-A630-4F78-A553-AF778A429947}" presName="parentText" presStyleLbl="node1" presStyleIdx="0" presStyleCnt="1" custScaleY="188055" custLinFactNeighborX="-5556" custLinFactNeighborY="693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58C6E8E-3374-487D-AF70-8452E227F5C5}" type="presOf" srcId="{A6AB480E-A042-486B-865C-D061EF392F83}" destId="{D65B50CB-2619-45BF-A9DE-759735FCA3F1}" srcOrd="0" destOrd="0" presId="urn:microsoft.com/office/officeart/2005/8/layout/vList2"/>
    <dgm:cxn modelId="{C4DD4417-5B8F-40B4-9D50-5E29A8C100BC}" type="presOf" srcId="{0DEC092C-A630-4F78-A553-AF778A429947}" destId="{C53B3FC9-8DAC-4033-99B8-9614F63D2C64}" srcOrd="0" destOrd="0" presId="urn:microsoft.com/office/officeart/2005/8/layout/vList2"/>
    <dgm:cxn modelId="{DBD0F523-47BF-487A-BC3E-42FFC67470A1}" srcId="{A6AB480E-A042-486B-865C-D061EF392F83}" destId="{0DEC092C-A630-4F78-A553-AF778A429947}" srcOrd="0" destOrd="0" parTransId="{45D14878-6A97-47D2-9091-8B1974A63BC8}" sibTransId="{13DFCC1E-D7D2-4BB5-8972-E946D5AFA4D2}"/>
    <dgm:cxn modelId="{62C53673-A7B5-4F48-A8A5-460511231063}" type="presParOf" srcId="{D65B50CB-2619-45BF-A9DE-759735FCA3F1}" destId="{C53B3FC9-8DAC-4033-99B8-9614F63D2C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F95EFE-5BB5-4251-AF3C-DCDAEC390B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27F4E9F-8FC5-42C0-9217-8EB9158B5F76}">
      <dgm:prSet custT="1"/>
      <dgm:spPr/>
      <dgm:t>
        <a:bodyPr/>
        <a:lstStyle/>
        <a:p>
          <a:pPr algn="l" rtl="0"/>
          <a:r>
            <a:rPr lang="es-MX" sz="2100" dirty="0" smtClean="0"/>
            <a:t>-Se encuentra en registros públicos o en fuentes de acceso público;</a:t>
          </a:r>
        </a:p>
        <a:p>
          <a:pPr algn="l" rtl="0"/>
          <a:r>
            <a:rPr lang="es-MX" sz="2100" dirty="0" smtClean="0"/>
            <a:t>-Esté sujeta a una orden judicial; </a:t>
          </a:r>
        </a:p>
        <a:p>
          <a:pPr algn="l" rtl="0"/>
          <a:r>
            <a:rPr lang="es-MX" sz="2100" dirty="0" smtClean="0"/>
            <a:t>-Sea necesaria para fines estadísticos, científicos o de interés general;</a:t>
          </a:r>
        </a:p>
        <a:p>
          <a:pPr algn="l" rtl="0"/>
          <a:r>
            <a:rPr lang="es-MX" sz="2100" dirty="0" smtClean="0"/>
            <a:t>-Sea necesaria para la prevención, diagnóstico o atención médicos del propio titular de dicha información;</a:t>
          </a:r>
        </a:p>
        <a:p>
          <a:pPr algn="l" rtl="0"/>
          <a:r>
            <a:rPr lang="es-MX" sz="2100" dirty="0" smtClean="0"/>
            <a:t>-Se transmita entre las autoridades estatales y municipales, siempre que los datos se utilicen para el ejercicio de sus atribuciones; </a:t>
          </a:r>
        </a:p>
        <a:p>
          <a:pPr algn="l" rtl="0"/>
          <a:r>
            <a:rPr lang="es-MX" sz="2100" dirty="0" smtClean="0"/>
            <a:t>-Se transmita de autoridades estatales y municipales a terceros, para fines públicos específicos, sin que pueda utilizarse para otros distintos; </a:t>
          </a:r>
        </a:p>
        <a:p>
          <a:pPr algn="l" rtl="0"/>
          <a:r>
            <a:rPr lang="es-MX" sz="2100" dirty="0" smtClean="0"/>
            <a:t>-Esté relacionada con el otorgamiento de estímulos, apoyos, subsidios y recursos públicos;</a:t>
          </a:r>
        </a:p>
        <a:p>
          <a:pPr algn="l" rtl="0"/>
          <a:r>
            <a:rPr lang="es-MX" sz="2100" dirty="0" smtClean="0"/>
            <a:t>-Sea necesaria para el otorgamiento de concesiones, autorizaciones, licencias o permisos; y </a:t>
          </a:r>
        </a:p>
        <a:p>
          <a:pPr algn="l" rtl="0"/>
          <a:r>
            <a:rPr lang="es-MX" sz="2100" dirty="0" smtClean="0"/>
            <a:t>-Sea considerada como no confidencial por disposición legal expresa. </a:t>
          </a:r>
          <a:endParaRPr lang="es-MX" sz="2100" dirty="0"/>
        </a:p>
      </dgm:t>
    </dgm:pt>
    <dgm:pt modelId="{3D1F0E5A-8A3A-4475-80DB-0EFB972670C7}" type="parTrans" cxnId="{6C0775DE-6217-45CF-A962-F73E690B2338}">
      <dgm:prSet/>
      <dgm:spPr/>
      <dgm:t>
        <a:bodyPr/>
        <a:lstStyle/>
        <a:p>
          <a:endParaRPr lang="es-MX"/>
        </a:p>
      </dgm:t>
    </dgm:pt>
    <dgm:pt modelId="{E812D7FE-2CD6-4D98-8C8C-938F0B6EF46C}" type="sibTrans" cxnId="{6C0775DE-6217-45CF-A962-F73E690B2338}">
      <dgm:prSet/>
      <dgm:spPr/>
      <dgm:t>
        <a:bodyPr/>
        <a:lstStyle/>
        <a:p>
          <a:endParaRPr lang="es-MX"/>
        </a:p>
      </dgm:t>
    </dgm:pt>
    <dgm:pt modelId="{EA30A06F-3C54-425F-A188-36246107F084}" type="pres">
      <dgm:prSet presAssocID="{24F95EFE-5BB5-4251-AF3C-DCDAEC390B6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6E5309-4E3B-4B01-87C6-2D4D206BB05E}" type="pres">
      <dgm:prSet presAssocID="{24F95EFE-5BB5-4251-AF3C-DCDAEC390B61}" presName="arrow" presStyleLbl="bgShp" presStyleIdx="0" presStyleCnt="1" custLinFactNeighborX="5463"/>
      <dgm:spPr/>
    </dgm:pt>
    <dgm:pt modelId="{73D7602C-58F2-4FA8-B995-4B7F32B979F3}" type="pres">
      <dgm:prSet presAssocID="{24F95EFE-5BB5-4251-AF3C-DCDAEC390B61}" presName="linearProcess" presStyleCnt="0"/>
      <dgm:spPr/>
    </dgm:pt>
    <dgm:pt modelId="{CE02CC8C-B5E2-4F3B-A4D9-B2BE6AE0FB12}" type="pres">
      <dgm:prSet presAssocID="{227F4E9F-8FC5-42C0-9217-8EB9158B5F76}" presName="textNode" presStyleLbl="node1" presStyleIdx="0" presStyleCnt="1" custScaleX="128090" custScaleY="222381" custLinFactNeighborX="-1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0775DE-6217-45CF-A962-F73E690B2338}" srcId="{24F95EFE-5BB5-4251-AF3C-DCDAEC390B61}" destId="{227F4E9F-8FC5-42C0-9217-8EB9158B5F76}" srcOrd="0" destOrd="0" parTransId="{3D1F0E5A-8A3A-4475-80DB-0EFB972670C7}" sibTransId="{E812D7FE-2CD6-4D98-8C8C-938F0B6EF46C}"/>
    <dgm:cxn modelId="{B02B94DF-42E8-4CF2-9640-8B8C3F614C5F}" type="presOf" srcId="{24F95EFE-5BB5-4251-AF3C-DCDAEC390B61}" destId="{EA30A06F-3C54-425F-A188-36246107F084}" srcOrd="0" destOrd="0" presId="urn:microsoft.com/office/officeart/2005/8/layout/hProcess9"/>
    <dgm:cxn modelId="{380E2E20-36C3-4B92-80B6-45C0081459D4}" type="presOf" srcId="{227F4E9F-8FC5-42C0-9217-8EB9158B5F76}" destId="{CE02CC8C-B5E2-4F3B-A4D9-B2BE6AE0FB12}" srcOrd="0" destOrd="0" presId="urn:microsoft.com/office/officeart/2005/8/layout/hProcess9"/>
    <dgm:cxn modelId="{7A4318A3-767B-40FB-80C2-F4E8C27B7C53}" type="presParOf" srcId="{EA30A06F-3C54-425F-A188-36246107F084}" destId="{E46E5309-4E3B-4B01-87C6-2D4D206BB05E}" srcOrd="0" destOrd="0" presId="urn:microsoft.com/office/officeart/2005/8/layout/hProcess9"/>
    <dgm:cxn modelId="{61624F7E-E153-42E8-9482-2D3A8F17CC75}" type="presParOf" srcId="{EA30A06F-3C54-425F-A188-36246107F084}" destId="{73D7602C-58F2-4FA8-B995-4B7F32B979F3}" srcOrd="1" destOrd="0" presId="urn:microsoft.com/office/officeart/2005/8/layout/hProcess9"/>
    <dgm:cxn modelId="{7E2BE95F-A4A8-466E-BACB-88832A50F068}" type="presParOf" srcId="{73D7602C-58F2-4FA8-B995-4B7F32B979F3}" destId="{CE02CC8C-B5E2-4F3B-A4D9-B2BE6AE0FB1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2E088A-F417-4FB6-9D94-82474AB60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C36D6A41-F180-412D-A100-A38ACA2917F4}">
      <dgm:prSet custT="1"/>
      <dgm:spPr/>
      <dgm:t>
        <a:bodyPr/>
        <a:lstStyle/>
        <a:p>
          <a:pPr rtl="0"/>
          <a:r>
            <a:rPr lang="es-MX" sz="2400" b="1" dirty="0" smtClean="0"/>
            <a:t>http://www.transparencia.udg.mx/proinfo</a:t>
          </a:r>
          <a:endParaRPr lang="es-MX" sz="2400" b="1" dirty="0"/>
        </a:p>
      </dgm:t>
    </dgm:pt>
    <dgm:pt modelId="{1FB27319-ABB1-4EF4-8109-9ED68FD33C0C}" type="parTrans" cxnId="{4CC4FCB2-D132-46BC-90F0-65517BA4AE24}">
      <dgm:prSet/>
      <dgm:spPr/>
      <dgm:t>
        <a:bodyPr/>
        <a:lstStyle/>
        <a:p>
          <a:endParaRPr lang="es-MX"/>
        </a:p>
      </dgm:t>
    </dgm:pt>
    <dgm:pt modelId="{B032F046-CC15-49CE-89AB-D6B2926CEF8D}" type="sibTrans" cxnId="{4CC4FCB2-D132-46BC-90F0-65517BA4AE24}">
      <dgm:prSet/>
      <dgm:spPr/>
      <dgm:t>
        <a:bodyPr/>
        <a:lstStyle/>
        <a:p>
          <a:endParaRPr lang="es-MX"/>
        </a:p>
      </dgm:t>
    </dgm:pt>
    <dgm:pt modelId="{E86DB841-7128-4957-9C60-B91FC8F46294}" type="pres">
      <dgm:prSet presAssocID="{372E088A-F417-4FB6-9D94-82474AB60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D4FE17-0BB0-4EDC-85E8-AA40BF9DCA70}" type="pres">
      <dgm:prSet presAssocID="{C36D6A41-F180-412D-A100-A38ACA2917F4}" presName="parentText" presStyleLbl="node1" presStyleIdx="0" presStyleCnt="1" custLinFactNeighborX="-144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C4FCB2-D132-46BC-90F0-65517BA4AE24}" srcId="{372E088A-F417-4FB6-9D94-82474AB607C9}" destId="{C36D6A41-F180-412D-A100-A38ACA2917F4}" srcOrd="0" destOrd="0" parTransId="{1FB27319-ABB1-4EF4-8109-9ED68FD33C0C}" sibTransId="{B032F046-CC15-49CE-89AB-D6B2926CEF8D}"/>
    <dgm:cxn modelId="{BF5829B2-AB92-468B-8C64-84AA5CA629FE}" type="presOf" srcId="{372E088A-F417-4FB6-9D94-82474AB607C9}" destId="{E86DB841-7128-4957-9C60-B91FC8F46294}" srcOrd="0" destOrd="0" presId="urn:microsoft.com/office/officeart/2005/8/layout/vList2"/>
    <dgm:cxn modelId="{12F1BB73-A8BE-4C6C-A525-8F19DA964D28}" type="presOf" srcId="{C36D6A41-F180-412D-A100-A38ACA2917F4}" destId="{47D4FE17-0BB0-4EDC-85E8-AA40BF9DCA70}" srcOrd="0" destOrd="0" presId="urn:microsoft.com/office/officeart/2005/8/layout/vList2"/>
    <dgm:cxn modelId="{33AF496E-0923-4BB4-9FA4-BB228AE6B2B0}" type="presParOf" srcId="{E86DB841-7128-4957-9C60-B91FC8F46294}" destId="{47D4FE17-0BB0-4EDC-85E8-AA40BF9DCA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378703-CE73-406A-8C8F-FDA716A6A7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B3F7C6F-4F89-415A-9175-C123916DD308}">
      <dgm:prSet custT="1"/>
      <dgm:spPr/>
      <dgm:t>
        <a:bodyPr/>
        <a:lstStyle/>
        <a:p>
          <a:pPr rtl="0"/>
          <a:r>
            <a:rPr lang="es-MX" sz="1600" dirty="0" smtClean="0"/>
            <a:t>Identificar la información confidencial y reservada en posesión de la </a:t>
          </a:r>
          <a:r>
            <a:rPr lang="es-MX" sz="1600" dirty="0" err="1" smtClean="0"/>
            <a:t>UdeG</a:t>
          </a:r>
          <a:endParaRPr lang="es-MX" sz="1600" dirty="0"/>
        </a:p>
      </dgm:t>
    </dgm:pt>
    <dgm:pt modelId="{967D3925-9229-4724-9E69-FDBBA9BC2113}" type="parTrans" cxnId="{78EAAE88-4C1E-4961-9E53-45CBB25DC993}">
      <dgm:prSet/>
      <dgm:spPr/>
      <dgm:t>
        <a:bodyPr/>
        <a:lstStyle/>
        <a:p>
          <a:endParaRPr lang="es-MX"/>
        </a:p>
      </dgm:t>
    </dgm:pt>
    <dgm:pt modelId="{5991CCD0-80D6-418B-AFF0-25BECD60F027}" type="sibTrans" cxnId="{78EAAE88-4C1E-4961-9E53-45CBB25DC993}">
      <dgm:prSet/>
      <dgm:spPr/>
      <dgm:t>
        <a:bodyPr/>
        <a:lstStyle/>
        <a:p>
          <a:endParaRPr lang="es-MX"/>
        </a:p>
      </dgm:t>
    </dgm:pt>
    <dgm:pt modelId="{B08A6E17-F550-4466-B1E4-4EC1BB4EE694}">
      <dgm:prSet custT="1"/>
      <dgm:spPr/>
      <dgm:t>
        <a:bodyPr/>
        <a:lstStyle/>
        <a:p>
          <a:pPr rtl="0"/>
          <a:r>
            <a:rPr lang="es-MX" sz="1600" dirty="0" smtClean="0"/>
            <a:t>Generar catálogos de datos personales</a:t>
          </a:r>
          <a:endParaRPr lang="es-MX" sz="1600" dirty="0"/>
        </a:p>
      </dgm:t>
    </dgm:pt>
    <dgm:pt modelId="{D92DBA79-265E-4757-88E2-4AD027855CB8}" type="parTrans" cxnId="{957927D3-EE2F-4692-8DD6-E2FCFFB41F74}">
      <dgm:prSet/>
      <dgm:spPr/>
      <dgm:t>
        <a:bodyPr/>
        <a:lstStyle/>
        <a:p>
          <a:endParaRPr lang="es-MX"/>
        </a:p>
      </dgm:t>
    </dgm:pt>
    <dgm:pt modelId="{4FE69ECD-9EA8-4791-82E1-2D918B146F90}" type="sibTrans" cxnId="{957927D3-EE2F-4692-8DD6-E2FCFFB41F74}">
      <dgm:prSet/>
      <dgm:spPr/>
      <dgm:t>
        <a:bodyPr/>
        <a:lstStyle/>
        <a:p>
          <a:endParaRPr lang="es-MX"/>
        </a:p>
      </dgm:t>
    </dgm:pt>
    <dgm:pt modelId="{C294DB03-3918-4E84-94CD-5D0D577AA034}">
      <dgm:prSet custT="1"/>
      <dgm:spPr/>
      <dgm:t>
        <a:bodyPr/>
        <a:lstStyle/>
        <a:p>
          <a:pPr rtl="0"/>
          <a:r>
            <a:rPr lang="es-MX" sz="1600" dirty="0" smtClean="0"/>
            <a:t>Identificar las transferencias de datos</a:t>
          </a:r>
          <a:endParaRPr lang="es-MX" sz="1600" dirty="0"/>
        </a:p>
      </dgm:t>
    </dgm:pt>
    <dgm:pt modelId="{9A75F751-DCDA-4355-B368-A29F93F4DDC5}" type="parTrans" cxnId="{1768AAAE-450A-4643-A1C0-53BF168CBC7D}">
      <dgm:prSet/>
      <dgm:spPr/>
      <dgm:t>
        <a:bodyPr/>
        <a:lstStyle/>
        <a:p>
          <a:endParaRPr lang="es-MX"/>
        </a:p>
      </dgm:t>
    </dgm:pt>
    <dgm:pt modelId="{2C0BFB49-2992-495B-B889-5D2B84406327}" type="sibTrans" cxnId="{1768AAAE-450A-4643-A1C0-53BF168CBC7D}">
      <dgm:prSet/>
      <dgm:spPr/>
      <dgm:t>
        <a:bodyPr/>
        <a:lstStyle/>
        <a:p>
          <a:endParaRPr lang="es-MX"/>
        </a:p>
      </dgm:t>
    </dgm:pt>
    <dgm:pt modelId="{C1C31BBF-6286-4B55-B47B-0F69E4A9ADB3}">
      <dgm:prSet custT="1"/>
      <dgm:spPr/>
      <dgm:t>
        <a:bodyPr/>
        <a:lstStyle/>
        <a:p>
          <a:pPr rtl="0"/>
          <a:r>
            <a:rPr lang="es-MX" sz="1600" dirty="0" smtClean="0"/>
            <a:t>Identificar el trámite en el que se recaban los datos</a:t>
          </a:r>
          <a:endParaRPr lang="es-MX" sz="1600" dirty="0"/>
        </a:p>
      </dgm:t>
    </dgm:pt>
    <dgm:pt modelId="{DE907C18-FE5C-420B-9FBE-12BDF1350F12}" type="parTrans" cxnId="{CCC6B0E3-FFC6-4FC9-BD60-41DD149B5EB5}">
      <dgm:prSet/>
      <dgm:spPr/>
      <dgm:t>
        <a:bodyPr/>
        <a:lstStyle/>
        <a:p>
          <a:endParaRPr lang="es-MX"/>
        </a:p>
      </dgm:t>
    </dgm:pt>
    <dgm:pt modelId="{0296D5BC-9485-4BAF-ADB6-6D612030301A}" type="sibTrans" cxnId="{CCC6B0E3-FFC6-4FC9-BD60-41DD149B5EB5}">
      <dgm:prSet/>
      <dgm:spPr/>
      <dgm:t>
        <a:bodyPr/>
        <a:lstStyle/>
        <a:p>
          <a:endParaRPr lang="es-MX"/>
        </a:p>
      </dgm:t>
    </dgm:pt>
    <dgm:pt modelId="{092B5AB1-5378-42E3-A0B9-526BF9130585}">
      <dgm:prSet custT="1"/>
      <dgm:spPr/>
      <dgm:t>
        <a:bodyPr/>
        <a:lstStyle/>
        <a:p>
          <a:pPr rtl="0"/>
          <a:r>
            <a:rPr lang="es-MX" sz="1600" dirty="0" smtClean="0"/>
            <a:t>Asignar responsables y encargados de los datos personales</a:t>
          </a:r>
          <a:endParaRPr lang="es-MX" sz="1600" dirty="0"/>
        </a:p>
      </dgm:t>
    </dgm:pt>
    <dgm:pt modelId="{47A77453-D775-45F9-80A9-4411DC1D841A}" type="parTrans" cxnId="{F55A30FF-68DE-4560-A994-8C22CCD43DF1}">
      <dgm:prSet/>
      <dgm:spPr/>
      <dgm:t>
        <a:bodyPr/>
        <a:lstStyle/>
        <a:p>
          <a:endParaRPr lang="es-MX"/>
        </a:p>
      </dgm:t>
    </dgm:pt>
    <dgm:pt modelId="{C140F644-49FB-4DDA-9F03-1B60BEF13127}" type="sibTrans" cxnId="{F55A30FF-68DE-4560-A994-8C22CCD43DF1}">
      <dgm:prSet/>
      <dgm:spPr/>
      <dgm:t>
        <a:bodyPr/>
        <a:lstStyle/>
        <a:p>
          <a:endParaRPr lang="es-MX"/>
        </a:p>
      </dgm:t>
    </dgm:pt>
    <dgm:pt modelId="{0FD090D8-2250-4DE5-845C-95E67AB1A8AC}">
      <dgm:prSet custT="1"/>
      <dgm:spPr/>
      <dgm:t>
        <a:bodyPr/>
        <a:lstStyle/>
        <a:p>
          <a:pPr rtl="0"/>
          <a:r>
            <a:rPr lang="es-MX" sz="1600" dirty="0" smtClean="0"/>
            <a:t>Implementar medidas de seguridad pertinentes</a:t>
          </a:r>
          <a:endParaRPr lang="es-MX" sz="1600" dirty="0"/>
        </a:p>
      </dgm:t>
    </dgm:pt>
    <dgm:pt modelId="{B36D0653-B0E9-4B1C-A7A0-30D272FE521A}" type="parTrans" cxnId="{241A70BF-06D8-4279-A307-63564F4DF7B6}">
      <dgm:prSet/>
      <dgm:spPr/>
      <dgm:t>
        <a:bodyPr/>
        <a:lstStyle/>
        <a:p>
          <a:endParaRPr lang="es-MX"/>
        </a:p>
      </dgm:t>
    </dgm:pt>
    <dgm:pt modelId="{4461A336-0BC4-455E-BE75-10C0A213CA31}" type="sibTrans" cxnId="{241A70BF-06D8-4279-A307-63564F4DF7B6}">
      <dgm:prSet/>
      <dgm:spPr/>
      <dgm:t>
        <a:bodyPr/>
        <a:lstStyle/>
        <a:p>
          <a:endParaRPr lang="es-MX"/>
        </a:p>
      </dgm:t>
    </dgm:pt>
    <dgm:pt modelId="{F2A6D00E-75A6-4BFD-8D12-2B96F183BB8A}">
      <dgm:prSet custT="1"/>
      <dgm:spPr/>
      <dgm:t>
        <a:bodyPr/>
        <a:lstStyle/>
        <a:p>
          <a:pPr rtl="0"/>
          <a:r>
            <a:rPr lang="es-MX" sz="1600" dirty="0" smtClean="0"/>
            <a:t>Identificar a terceros responsables</a:t>
          </a:r>
          <a:endParaRPr lang="es-MX" sz="1600" dirty="0"/>
        </a:p>
      </dgm:t>
    </dgm:pt>
    <dgm:pt modelId="{854AC8F9-CDC1-4C8B-A787-43B628B7D719}" type="parTrans" cxnId="{A612FA71-A749-4D0F-B754-24DD48819BBD}">
      <dgm:prSet/>
      <dgm:spPr/>
      <dgm:t>
        <a:bodyPr/>
        <a:lstStyle/>
        <a:p>
          <a:endParaRPr lang="es-MX"/>
        </a:p>
      </dgm:t>
    </dgm:pt>
    <dgm:pt modelId="{6BC028C4-2E01-48B0-8D68-14D63E3D5A59}" type="sibTrans" cxnId="{A612FA71-A749-4D0F-B754-24DD48819BBD}">
      <dgm:prSet/>
      <dgm:spPr/>
      <dgm:t>
        <a:bodyPr/>
        <a:lstStyle/>
        <a:p>
          <a:endParaRPr lang="es-MX"/>
        </a:p>
      </dgm:t>
    </dgm:pt>
    <dgm:pt modelId="{1BD2A45A-6FF5-4140-93CB-92F184B023A1}" type="pres">
      <dgm:prSet presAssocID="{31378703-CE73-406A-8C8F-FDA716A6A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F9318F-34B3-4D13-930B-8566A5E7D02E}" type="pres">
      <dgm:prSet presAssocID="{2B3F7C6F-4F89-415A-9175-C123916DD308}" presName="node" presStyleLbl="node1" presStyleIdx="0" presStyleCnt="7" custScaleX="1289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C482AF-2338-4E3E-AED9-FBDE85CF6E7A}" type="pres">
      <dgm:prSet presAssocID="{5991CCD0-80D6-418B-AFF0-25BECD60F027}" presName="sibTrans" presStyleLbl="sibTrans2D1" presStyleIdx="0" presStyleCnt="6"/>
      <dgm:spPr/>
      <dgm:t>
        <a:bodyPr/>
        <a:lstStyle/>
        <a:p>
          <a:endParaRPr lang="es-MX"/>
        </a:p>
      </dgm:t>
    </dgm:pt>
    <dgm:pt modelId="{A26E4B98-D7A0-4F8A-9E57-08B580464E37}" type="pres">
      <dgm:prSet presAssocID="{5991CCD0-80D6-418B-AFF0-25BECD60F027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C4EDDD7B-9450-4017-8A08-948BE1502C7B}" type="pres">
      <dgm:prSet presAssocID="{B08A6E17-F550-4466-B1E4-4EC1BB4EE6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0722E9-5F76-4BDE-AF7B-018BC547F9C1}" type="pres">
      <dgm:prSet presAssocID="{4FE69ECD-9EA8-4791-82E1-2D918B146F90}" presName="sibTrans" presStyleLbl="sibTrans2D1" presStyleIdx="1" presStyleCnt="6"/>
      <dgm:spPr/>
      <dgm:t>
        <a:bodyPr/>
        <a:lstStyle/>
        <a:p>
          <a:endParaRPr lang="es-MX"/>
        </a:p>
      </dgm:t>
    </dgm:pt>
    <dgm:pt modelId="{A910BDE8-613B-4FE4-8A4D-F7C5E8EA6D2E}" type="pres">
      <dgm:prSet presAssocID="{4FE69ECD-9EA8-4791-82E1-2D918B146F90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9F204320-D26F-4043-A426-A8184E6E849B}" type="pres">
      <dgm:prSet presAssocID="{C294DB03-3918-4E84-94CD-5D0D577AA034}" presName="node" presStyleLbl="node1" presStyleIdx="2" presStyleCnt="7" custScaleX="1338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6D5D69-8D71-4DB2-87CF-4BCC12A3D49A}" type="pres">
      <dgm:prSet presAssocID="{2C0BFB49-2992-495B-B889-5D2B84406327}" presName="sibTrans" presStyleLbl="sibTrans2D1" presStyleIdx="2" presStyleCnt="6"/>
      <dgm:spPr/>
      <dgm:t>
        <a:bodyPr/>
        <a:lstStyle/>
        <a:p>
          <a:endParaRPr lang="es-MX"/>
        </a:p>
      </dgm:t>
    </dgm:pt>
    <dgm:pt modelId="{D4D91581-D884-4FF3-804A-60252B520839}" type="pres">
      <dgm:prSet presAssocID="{2C0BFB49-2992-495B-B889-5D2B84406327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9A141B05-068D-4CA0-A09E-8FAEAEE1E9DD}" type="pres">
      <dgm:prSet presAssocID="{C1C31BBF-6286-4B55-B47B-0F69E4A9AD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577713-FEAF-4504-8D2A-174C8E8866B9}" type="pres">
      <dgm:prSet presAssocID="{0296D5BC-9485-4BAF-ADB6-6D612030301A}" presName="sibTrans" presStyleLbl="sibTrans2D1" presStyleIdx="3" presStyleCnt="6"/>
      <dgm:spPr/>
      <dgm:t>
        <a:bodyPr/>
        <a:lstStyle/>
        <a:p>
          <a:endParaRPr lang="es-MX"/>
        </a:p>
      </dgm:t>
    </dgm:pt>
    <dgm:pt modelId="{2328143C-A413-4E13-9E8F-675E0CE71BC1}" type="pres">
      <dgm:prSet presAssocID="{0296D5BC-9485-4BAF-ADB6-6D612030301A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091597FC-5202-4075-8E88-6E7BD615EEA0}" type="pres">
      <dgm:prSet presAssocID="{092B5AB1-5378-42E3-A0B9-526BF9130585}" presName="node" presStyleLbl="node1" presStyleIdx="4" presStyleCnt="7" custScaleX="1215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B1E9E8-A088-4009-9507-916A586AF403}" type="pres">
      <dgm:prSet presAssocID="{C140F644-49FB-4DDA-9F03-1B60BEF13127}" presName="sibTrans" presStyleLbl="sibTrans2D1" presStyleIdx="4" presStyleCnt="6"/>
      <dgm:spPr/>
      <dgm:t>
        <a:bodyPr/>
        <a:lstStyle/>
        <a:p>
          <a:endParaRPr lang="es-MX"/>
        </a:p>
      </dgm:t>
    </dgm:pt>
    <dgm:pt modelId="{5C6CF0ED-AC29-4DDF-96FD-44ACEE265599}" type="pres">
      <dgm:prSet presAssocID="{C140F644-49FB-4DDA-9F03-1B60BEF13127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766AB942-E313-4653-8E68-1BDD16759186}" type="pres">
      <dgm:prSet presAssocID="{0FD090D8-2250-4DE5-845C-95E67AB1A8AC}" presName="node" presStyleLbl="node1" presStyleIdx="5" presStyleCnt="7" custScaleX="1397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C3CC26-466C-4CF0-A49D-54F2F0E3AAE6}" type="pres">
      <dgm:prSet presAssocID="{4461A336-0BC4-455E-BE75-10C0A213CA31}" presName="sibTrans" presStyleLbl="sibTrans2D1" presStyleIdx="5" presStyleCnt="6"/>
      <dgm:spPr/>
      <dgm:t>
        <a:bodyPr/>
        <a:lstStyle/>
        <a:p>
          <a:endParaRPr lang="es-MX"/>
        </a:p>
      </dgm:t>
    </dgm:pt>
    <dgm:pt modelId="{E2686702-7400-46AD-9F8A-CBF09854B533}" type="pres">
      <dgm:prSet presAssocID="{4461A336-0BC4-455E-BE75-10C0A213CA31}" presName="connectorText" presStyleLbl="sibTrans2D1" presStyleIdx="5" presStyleCnt="6"/>
      <dgm:spPr/>
      <dgm:t>
        <a:bodyPr/>
        <a:lstStyle/>
        <a:p>
          <a:endParaRPr lang="es-MX"/>
        </a:p>
      </dgm:t>
    </dgm:pt>
    <dgm:pt modelId="{0C595510-32BC-45DD-B865-AC23FD50EB65}" type="pres">
      <dgm:prSet presAssocID="{F2A6D00E-75A6-4BFD-8D12-2B96F183BB8A}" presName="node" presStyleLbl="node1" presStyleIdx="6" presStyleCnt="7" custScaleX="1202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1A70BF-06D8-4279-A307-63564F4DF7B6}" srcId="{31378703-CE73-406A-8C8F-FDA716A6A738}" destId="{0FD090D8-2250-4DE5-845C-95E67AB1A8AC}" srcOrd="5" destOrd="0" parTransId="{B36D0653-B0E9-4B1C-A7A0-30D272FE521A}" sibTransId="{4461A336-0BC4-455E-BE75-10C0A213CA31}"/>
    <dgm:cxn modelId="{F4E388C7-0F48-41D9-9DCB-7227002ADA84}" type="presOf" srcId="{4461A336-0BC4-455E-BE75-10C0A213CA31}" destId="{E2686702-7400-46AD-9F8A-CBF09854B533}" srcOrd="1" destOrd="0" presId="urn:microsoft.com/office/officeart/2005/8/layout/process1"/>
    <dgm:cxn modelId="{11925836-07F4-47D7-8C83-A6AD235911D6}" type="presOf" srcId="{B08A6E17-F550-4466-B1E4-4EC1BB4EE694}" destId="{C4EDDD7B-9450-4017-8A08-948BE1502C7B}" srcOrd="0" destOrd="0" presId="urn:microsoft.com/office/officeart/2005/8/layout/process1"/>
    <dgm:cxn modelId="{0F8A7C47-3623-4F47-B701-2C1A1B162D4D}" type="presOf" srcId="{C294DB03-3918-4E84-94CD-5D0D577AA034}" destId="{9F204320-D26F-4043-A426-A8184E6E849B}" srcOrd="0" destOrd="0" presId="urn:microsoft.com/office/officeart/2005/8/layout/process1"/>
    <dgm:cxn modelId="{78EAAE88-4C1E-4961-9E53-45CBB25DC993}" srcId="{31378703-CE73-406A-8C8F-FDA716A6A738}" destId="{2B3F7C6F-4F89-415A-9175-C123916DD308}" srcOrd="0" destOrd="0" parTransId="{967D3925-9229-4724-9E69-FDBBA9BC2113}" sibTransId="{5991CCD0-80D6-418B-AFF0-25BECD60F027}"/>
    <dgm:cxn modelId="{BD04D9E6-48EC-4A32-AE30-E5A7FD466797}" type="presOf" srcId="{2C0BFB49-2992-495B-B889-5D2B84406327}" destId="{FB6D5D69-8D71-4DB2-87CF-4BCC12A3D49A}" srcOrd="0" destOrd="0" presId="urn:microsoft.com/office/officeart/2005/8/layout/process1"/>
    <dgm:cxn modelId="{3D20186C-DEA9-4C2C-BF50-2F91709334EB}" type="presOf" srcId="{4461A336-0BC4-455E-BE75-10C0A213CA31}" destId="{21C3CC26-466C-4CF0-A49D-54F2F0E3AAE6}" srcOrd="0" destOrd="0" presId="urn:microsoft.com/office/officeart/2005/8/layout/process1"/>
    <dgm:cxn modelId="{4B47C417-6ACB-4A0B-8D77-AA8A7DC8113E}" type="presOf" srcId="{0296D5BC-9485-4BAF-ADB6-6D612030301A}" destId="{2328143C-A413-4E13-9E8F-675E0CE71BC1}" srcOrd="1" destOrd="0" presId="urn:microsoft.com/office/officeart/2005/8/layout/process1"/>
    <dgm:cxn modelId="{34CE9422-E9BE-4129-B387-09E42D0C39BD}" type="presOf" srcId="{2C0BFB49-2992-495B-B889-5D2B84406327}" destId="{D4D91581-D884-4FF3-804A-60252B520839}" srcOrd="1" destOrd="0" presId="urn:microsoft.com/office/officeart/2005/8/layout/process1"/>
    <dgm:cxn modelId="{8E05467B-1F7E-4492-B45A-ABA45647647C}" type="presOf" srcId="{5991CCD0-80D6-418B-AFF0-25BECD60F027}" destId="{A26E4B98-D7A0-4F8A-9E57-08B580464E37}" srcOrd="1" destOrd="0" presId="urn:microsoft.com/office/officeart/2005/8/layout/process1"/>
    <dgm:cxn modelId="{7C3B795A-A6A7-4DA2-86B8-B5CA81C2DBF8}" type="presOf" srcId="{4FE69ECD-9EA8-4791-82E1-2D918B146F90}" destId="{D40722E9-5F76-4BDE-AF7B-018BC547F9C1}" srcOrd="0" destOrd="0" presId="urn:microsoft.com/office/officeart/2005/8/layout/process1"/>
    <dgm:cxn modelId="{AFA536C0-0C07-4C36-A787-805C8087A4EF}" type="presOf" srcId="{C140F644-49FB-4DDA-9F03-1B60BEF13127}" destId="{5C6CF0ED-AC29-4DDF-96FD-44ACEE265599}" srcOrd="1" destOrd="0" presId="urn:microsoft.com/office/officeart/2005/8/layout/process1"/>
    <dgm:cxn modelId="{A612FA71-A749-4D0F-B754-24DD48819BBD}" srcId="{31378703-CE73-406A-8C8F-FDA716A6A738}" destId="{F2A6D00E-75A6-4BFD-8D12-2B96F183BB8A}" srcOrd="6" destOrd="0" parTransId="{854AC8F9-CDC1-4C8B-A787-43B628B7D719}" sibTransId="{6BC028C4-2E01-48B0-8D68-14D63E3D5A59}"/>
    <dgm:cxn modelId="{957927D3-EE2F-4692-8DD6-E2FCFFB41F74}" srcId="{31378703-CE73-406A-8C8F-FDA716A6A738}" destId="{B08A6E17-F550-4466-B1E4-4EC1BB4EE694}" srcOrd="1" destOrd="0" parTransId="{D92DBA79-265E-4757-88E2-4AD027855CB8}" sibTransId="{4FE69ECD-9EA8-4791-82E1-2D918B146F90}"/>
    <dgm:cxn modelId="{57952607-E7FE-41E8-8747-99E011417D52}" type="presOf" srcId="{C140F644-49FB-4DDA-9F03-1B60BEF13127}" destId="{C8B1E9E8-A088-4009-9507-916A586AF403}" srcOrd="0" destOrd="0" presId="urn:microsoft.com/office/officeart/2005/8/layout/process1"/>
    <dgm:cxn modelId="{C3A52117-A767-4F3D-AFFF-E6B4CD40FEF8}" type="presOf" srcId="{0296D5BC-9485-4BAF-ADB6-6D612030301A}" destId="{16577713-FEAF-4504-8D2A-174C8E8866B9}" srcOrd="0" destOrd="0" presId="urn:microsoft.com/office/officeart/2005/8/layout/process1"/>
    <dgm:cxn modelId="{1768AAAE-450A-4643-A1C0-53BF168CBC7D}" srcId="{31378703-CE73-406A-8C8F-FDA716A6A738}" destId="{C294DB03-3918-4E84-94CD-5D0D577AA034}" srcOrd="2" destOrd="0" parTransId="{9A75F751-DCDA-4355-B368-A29F93F4DDC5}" sibTransId="{2C0BFB49-2992-495B-B889-5D2B84406327}"/>
    <dgm:cxn modelId="{F55A30FF-68DE-4560-A994-8C22CCD43DF1}" srcId="{31378703-CE73-406A-8C8F-FDA716A6A738}" destId="{092B5AB1-5378-42E3-A0B9-526BF9130585}" srcOrd="4" destOrd="0" parTransId="{47A77453-D775-45F9-80A9-4411DC1D841A}" sibTransId="{C140F644-49FB-4DDA-9F03-1B60BEF13127}"/>
    <dgm:cxn modelId="{084A26D3-F61B-4C38-8528-26E6B3A1070A}" type="presOf" srcId="{C1C31BBF-6286-4B55-B47B-0F69E4A9ADB3}" destId="{9A141B05-068D-4CA0-A09E-8FAEAEE1E9DD}" srcOrd="0" destOrd="0" presId="urn:microsoft.com/office/officeart/2005/8/layout/process1"/>
    <dgm:cxn modelId="{E019A1DD-2306-4A5E-8005-51F0710435A1}" type="presOf" srcId="{31378703-CE73-406A-8C8F-FDA716A6A738}" destId="{1BD2A45A-6FF5-4140-93CB-92F184B023A1}" srcOrd="0" destOrd="0" presId="urn:microsoft.com/office/officeart/2005/8/layout/process1"/>
    <dgm:cxn modelId="{E11ABA52-21B0-495B-8105-08834A0D280B}" type="presOf" srcId="{5991CCD0-80D6-418B-AFF0-25BECD60F027}" destId="{3BC482AF-2338-4E3E-AED9-FBDE85CF6E7A}" srcOrd="0" destOrd="0" presId="urn:microsoft.com/office/officeart/2005/8/layout/process1"/>
    <dgm:cxn modelId="{E16570CD-891F-4B4C-AE24-A06F9D4935ED}" type="presOf" srcId="{4FE69ECD-9EA8-4791-82E1-2D918B146F90}" destId="{A910BDE8-613B-4FE4-8A4D-F7C5E8EA6D2E}" srcOrd="1" destOrd="0" presId="urn:microsoft.com/office/officeart/2005/8/layout/process1"/>
    <dgm:cxn modelId="{C3C6A7D4-2C1F-4B0C-8585-1572FB4E3949}" type="presOf" srcId="{0FD090D8-2250-4DE5-845C-95E67AB1A8AC}" destId="{766AB942-E313-4653-8E68-1BDD16759186}" srcOrd="0" destOrd="0" presId="urn:microsoft.com/office/officeart/2005/8/layout/process1"/>
    <dgm:cxn modelId="{CCC6B0E3-FFC6-4FC9-BD60-41DD149B5EB5}" srcId="{31378703-CE73-406A-8C8F-FDA716A6A738}" destId="{C1C31BBF-6286-4B55-B47B-0F69E4A9ADB3}" srcOrd="3" destOrd="0" parTransId="{DE907C18-FE5C-420B-9FBE-12BDF1350F12}" sibTransId="{0296D5BC-9485-4BAF-ADB6-6D612030301A}"/>
    <dgm:cxn modelId="{8EAE3942-E67E-4EFA-8E7B-84DC2200C150}" type="presOf" srcId="{2B3F7C6F-4F89-415A-9175-C123916DD308}" destId="{70F9318F-34B3-4D13-930B-8566A5E7D02E}" srcOrd="0" destOrd="0" presId="urn:microsoft.com/office/officeart/2005/8/layout/process1"/>
    <dgm:cxn modelId="{2C02088E-0DFD-44EB-A2B2-D114CE9768DD}" type="presOf" srcId="{F2A6D00E-75A6-4BFD-8D12-2B96F183BB8A}" destId="{0C595510-32BC-45DD-B865-AC23FD50EB65}" srcOrd="0" destOrd="0" presId="urn:microsoft.com/office/officeart/2005/8/layout/process1"/>
    <dgm:cxn modelId="{AB5F0673-8211-4064-8B54-DA1D31B3930C}" type="presOf" srcId="{092B5AB1-5378-42E3-A0B9-526BF9130585}" destId="{091597FC-5202-4075-8E88-6E7BD615EEA0}" srcOrd="0" destOrd="0" presId="urn:microsoft.com/office/officeart/2005/8/layout/process1"/>
    <dgm:cxn modelId="{2F58F0B1-6431-45B0-8E34-525F58BBAE0D}" type="presParOf" srcId="{1BD2A45A-6FF5-4140-93CB-92F184B023A1}" destId="{70F9318F-34B3-4D13-930B-8566A5E7D02E}" srcOrd="0" destOrd="0" presId="urn:microsoft.com/office/officeart/2005/8/layout/process1"/>
    <dgm:cxn modelId="{AD510F94-FEBB-4F11-9155-D0BB86C65364}" type="presParOf" srcId="{1BD2A45A-6FF5-4140-93CB-92F184B023A1}" destId="{3BC482AF-2338-4E3E-AED9-FBDE85CF6E7A}" srcOrd="1" destOrd="0" presId="urn:microsoft.com/office/officeart/2005/8/layout/process1"/>
    <dgm:cxn modelId="{28FC5827-22A5-4FF5-9D01-019634BD5C80}" type="presParOf" srcId="{3BC482AF-2338-4E3E-AED9-FBDE85CF6E7A}" destId="{A26E4B98-D7A0-4F8A-9E57-08B580464E37}" srcOrd="0" destOrd="0" presId="urn:microsoft.com/office/officeart/2005/8/layout/process1"/>
    <dgm:cxn modelId="{E7FD7C70-EAEB-487B-9047-FDFBC21C31ED}" type="presParOf" srcId="{1BD2A45A-6FF5-4140-93CB-92F184B023A1}" destId="{C4EDDD7B-9450-4017-8A08-948BE1502C7B}" srcOrd="2" destOrd="0" presId="urn:microsoft.com/office/officeart/2005/8/layout/process1"/>
    <dgm:cxn modelId="{0D14320A-BB08-454C-BA7F-084B531A3094}" type="presParOf" srcId="{1BD2A45A-6FF5-4140-93CB-92F184B023A1}" destId="{D40722E9-5F76-4BDE-AF7B-018BC547F9C1}" srcOrd="3" destOrd="0" presId="urn:microsoft.com/office/officeart/2005/8/layout/process1"/>
    <dgm:cxn modelId="{5AD8133F-1761-45ED-A5C0-D5848E8FED5A}" type="presParOf" srcId="{D40722E9-5F76-4BDE-AF7B-018BC547F9C1}" destId="{A910BDE8-613B-4FE4-8A4D-F7C5E8EA6D2E}" srcOrd="0" destOrd="0" presId="urn:microsoft.com/office/officeart/2005/8/layout/process1"/>
    <dgm:cxn modelId="{BAA706FF-3B4B-4F7E-8043-3D7C60C7DE67}" type="presParOf" srcId="{1BD2A45A-6FF5-4140-93CB-92F184B023A1}" destId="{9F204320-D26F-4043-A426-A8184E6E849B}" srcOrd="4" destOrd="0" presId="urn:microsoft.com/office/officeart/2005/8/layout/process1"/>
    <dgm:cxn modelId="{5A805DBC-CEAD-4127-B291-AD7F80953C49}" type="presParOf" srcId="{1BD2A45A-6FF5-4140-93CB-92F184B023A1}" destId="{FB6D5D69-8D71-4DB2-87CF-4BCC12A3D49A}" srcOrd="5" destOrd="0" presId="urn:microsoft.com/office/officeart/2005/8/layout/process1"/>
    <dgm:cxn modelId="{7453CD23-39CB-4EC9-AAF6-74123148CB2F}" type="presParOf" srcId="{FB6D5D69-8D71-4DB2-87CF-4BCC12A3D49A}" destId="{D4D91581-D884-4FF3-804A-60252B520839}" srcOrd="0" destOrd="0" presId="urn:microsoft.com/office/officeart/2005/8/layout/process1"/>
    <dgm:cxn modelId="{2957077E-3680-432A-9201-51D951D6F205}" type="presParOf" srcId="{1BD2A45A-6FF5-4140-93CB-92F184B023A1}" destId="{9A141B05-068D-4CA0-A09E-8FAEAEE1E9DD}" srcOrd="6" destOrd="0" presId="urn:microsoft.com/office/officeart/2005/8/layout/process1"/>
    <dgm:cxn modelId="{48073946-95BE-4213-AD53-058C78D11765}" type="presParOf" srcId="{1BD2A45A-6FF5-4140-93CB-92F184B023A1}" destId="{16577713-FEAF-4504-8D2A-174C8E8866B9}" srcOrd="7" destOrd="0" presId="urn:microsoft.com/office/officeart/2005/8/layout/process1"/>
    <dgm:cxn modelId="{8E2FE416-039C-4FCF-8F8A-7FEC1887E90E}" type="presParOf" srcId="{16577713-FEAF-4504-8D2A-174C8E8866B9}" destId="{2328143C-A413-4E13-9E8F-675E0CE71BC1}" srcOrd="0" destOrd="0" presId="urn:microsoft.com/office/officeart/2005/8/layout/process1"/>
    <dgm:cxn modelId="{6AAA59BC-8A0A-4B79-9325-DF50FDDE70AE}" type="presParOf" srcId="{1BD2A45A-6FF5-4140-93CB-92F184B023A1}" destId="{091597FC-5202-4075-8E88-6E7BD615EEA0}" srcOrd="8" destOrd="0" presId="urn:microsoft.com/office/officeart/2005/8/layout/process1"/>
    <dgm:cxn modelId="{F57C6023-29C7-4D03-AB15-6C152FFD0018}" type="presParOf" srcId="{1BD2A45A-6FF5-4140-93CB-92F184B023A1}" destId="{C8B1E9E8-A088-4009-9507-916A586AF403}" srcOrd="9" destOrd="0" presId="urn:microsoft.com/office/officeart/2005/8/layout/process1"/>
    <dgm:cxn modelId="{F492BAC6-EEBD-4668-A24B-415F0B270175}" type="presParOf" srcId="{C8B1E9E8-A088-4009-9507-916A586AF403}" destId="{5C6CF0ED-AC29-4DDF-96FD-44ACEE265599}" srcOrd="0" destOrd="0" presId="urn:microsoft.com/office/officeart/2005/8/layout/process1"/>
    <dgm:cxn modelId="{2AB9E5CB-589D-4AC9-8954-B39DA4702B91}" type="presParOf" srcId="{1BD2A45A-6FF5-4140-93CB-92F184B023A1}" destId="{766AB942-E313-4653-8E68-1BDD16759186}" srcOrd="10" destOrd="0" presId="urn:microsoft.com/office/officeart/2005/8/layout/process1"/>
    <dgm:cxn modelId="{13E50945-F31D-45E0-987C-B8BB0464A4A8}" type="presParOf" srcId="{1BD2A45A-6FF5-4140-93CB-92F184B023A1}" destId="{21C3CC26-466C-4CF0-A49D-54F2F0E3AAE6}" srcOrd="11" destOrd="0" presId="urn:microsoft.com/office/officeart/2005/8/layout/process1"/>
    <dgm:cxn modelId="{64526CF2-8B23-4BA1-B1E5-2FA9EDFD42E7}" type="presParOf" srcId="{21C3CC26-466C-4CF0-A49D-54F2F0E3AAE6}" destId="{E2686702-7400-46AD-9F8A-CBF09854B533}" srcOrd="0" destOrd="0" presId="urn:microsoft.com/office/officeart/2005/8/layout/process1"/>
    <dgm:cxn modelId="{8818F84A-A5BA-4403-B21C-6B475AD00F59}" type="presParOf" srcId="{1BD2A45A-6FF5-4140-93CB-92F184B023A1}" destId="{0C595510-32BC-45DD-B865-AC23FD50EB6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>
        <a:solidFill>
          <a:schemeClr val="accent1">
            <a:lumMod val="40000"/>
            <a:lumOff val="60000"/>
            <a:alpha val="44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b="1" cap="none" spc="0" dirty="0">
            <a:ln w="12700">
              <a:prstDash val="solid"/>
            </a:ln>
            <a:solidFill>
              <a:schemeClr val="accent2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B818141-1DCB-498C-94E9-405C6491E45F}">
      <dgm:prSet phldrT="[Texto]"/>
      <dgm:spPr>
        <a:ln w="41275">
          <a:solidFill>
            <a:schemeClr val="accent5"/>
          </a:solidFill>
        </a:ln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72E04E-7001-4CD7-A593-E92A032F8005}">
      <dgm:prSet phldrT="[Texto]"/>
      <dgm:spPr>
        <a:solidFill>
          <a:schemeClr val="bg2">
            <a:lumMod val="50000"/>
            <a:alpha val="44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635E4C16-B7C9-46E5-8F25-0F6E67A9EF19}" type="presOf" srcId="{ECFE72D5-93FF-47F9-B948-F6281F15BEDF}" destId="{577FEB6F-04F0-425A-942B-DB5CC1C5E0C2}" srcOrd="0" destOrd="0" presId="urn:microsoft.com/office/officeart/2005/8/layout/orgChart1"/>
    <dgm:cxn modelId="{3D8E9C4A-A580-4F24-92F6-39DC5ED0EB15}" type="presOf" srcId="{B55031A4-A939-47D9-BD1C-5ED1437C218C}" destId="{955D730E-1E41-4542-AC1C-6852B13B7A3D}" srcOrd="0" destOrd="0" presId="urn:microsoft.com/office/officeart/2005/8/layout/orgChart1"/>
    <dgm:cxn modelId="{089AC3C4-06E8-42EE-BB11-48878390F7A3}" type="presOf" srcId="{4B818141-1DCB-498C-94E9-405C6491E45F}" destId="{ED1FC01A-F929-46C4-BC04-E52BA328BD1A}" srcOrd="0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9BB313EA-6999-4A33-AC7A-67F54764CBFA}" type="presOf" srcId="{966F0E74-959E-463B-A074-B4C7C301F68E}" destId="{F6E97FB9-C7C3-4E03-AD4F-9C36E339D1F7}" srcOrd="0" destOrd="0" presId="urn:microsoft.com/office/officeart/2005/8/layout/orgChart1"/>
    <dgm:cxn modelId="{D358D66A-5E70-4715-B3C7-6E13B257B3FB}" type="presOf" srcId="{E672E04E-7001-4CD7-A593-E92A032F8005}" destId="{7E07F870-88D7-4F28-8F6C-1F4B46E05FD0}" srcOrd="1" destOrd="0" presId="urn:microsoft.com/office/officeart/2005/8/layout/orgChart1"/>
    <dgm:cxn modelId="{0B0F341C-66FB-4374-8193-276258FD8AE5}" type="presOf" srcId="{E672E04E-7001-4CD7-A593-E92A032F8005}" destId="{5A596323-A360-42DB-9A40-D2DA10E269EA}" srcOrd="0" destOrd="0" presId="urn:microsoft.com/office/officeart/2005/8/layout/orgChart1"/>
    <dgm:cxn modelId="{EAA26E61-7788-4972-B71A-0D167B37643C}" type="presOf" srcId="{D45D0A77-3B67-4F2D-96BA-DF3768419B04}" destId="{8ED22F86-9C67-45C9-B8AF-6FBDEB9042FE}" srcOrd="1" destOrd="0" presId="urn:microsoft.com/office/officeart/2005/8/layout/orgChart1"/>
    <dgm:cxn modelId="{60FA1EA3-8940-42B9-86DA-3F4CCE2B72A5}" type="presOf" srcId="{4B818141-1DCB-498C-94E9-405C6491E45F}" destId="{F40FF208-D49A-4BC6-81E2-8DE54CE2A711}" srcOrd="1" destOrd="0" presId="urn:microsoft.com/office/officeart/2005/8/layout/orgChart1"/>
    <dgm:cxn modelId="{4E586325-4411-4C39-8E64-4A51DFCE5C65}" type="presOf" srcId="{D45D0A77-3B67-4F2D-96BA-DF3768419B04}" destId="{B8987D57-3C8C-4972-BF38-19AA8FD4532F}" srcOrd="0" destOrd="0" presId="urn:microsoft.com/office/officeart/2005/8/layout/orgChart1"/>
    <dgm:cxn modelId="{C1ACCA9D-5F12-450E-854A-236E519C1763}" type="presParOf" srcId="{955D730E-1E41-4542-AC1C-6852B13B7A3D}" destId="{2C47D625-CC2A-42F1-B9AC-D2603B3BBF61}" srcOrd="0" destOrd="0" presId="urn:microsoft.com/office/officeart/2005/8/layout/orgChart1"/>
    <dgm:cxn modelId="{0D5BC404-ED06-4231-8FD0-239C91EB16BA}" type="presParOf" srcId="{2C47D625-CC2A-42F1-B9AC-D2603B3BBF61}" destId="{8E58886C-7014-4332-A3E6-BAC9A0E2EC4D}" srcOrd="0" destOrd="0" presId="urn:microsoft.com/office/officeart/2005/8/layout/orgChart1"/>
    <dgm:cxn modelId="{2FB5E311-831C-4FB4-8EE2-61D5DBBA1760}" type="presParOf" srcId="{8E58886C-7014-4332-A3E6-BAC9A0E2EC4D}" destId="{B8987D57-3C8C-4972-BF38-19AA8FD4532F}" srcOrd="0" destOrd="0" presId="urn:microsoft.com/office/officeart/2005/8/layout/orgChart1"/>
    <dgm:cxn modelId="{9E932601-7B71-42E9-998D-30F2EC000073}" type="presParOf" srcId="{8E58886C-7014-4332-A3E6-BAC9A0E2EC4D}" destId="{8ED22F86-9C67-45C9-B8AF-6FBDEB9042FE}" srcOrd="1" destOrd="0" presId="urn:microsoft.com/office/officeart/2005/8/layout/orgChart1"/>
    <dgm:cxn modelId="{03CC2DD3-6E13-400A-A792-708DEE99FF0B}" type="presParOf" srcId="{2C47D625-CC2A-42F1-B9AC-D2603B3BBF61}" destId="{B6C303EB-AB7D-469F-9795-7C8ECD661A1C}" srcOrd="1" destOrd="0" presId="urn:microsoft.com/office/officeart/2005/8/layout/orgChart1"/>
    <dgm:cxn modelId="{15F30211-CF75-4902-B789-E02F10CC9D12}" type="presParOf" srcId="{B6C303EB-AB7D-469F-9795-7C8ECD661A1C}" destId="{577FEB6F-04F0-425A-942B-DB5CC1C5E0C2}" srcOrd="0" destOrd="0" presId="urn:microsoft.com/office/officeart/2005/8/layout/orgChart1"/>
    <dgm:cxn modelId="{3DC28FCF-39AA-4AAB-8122-5AF10EB12A62}" type="presParOf" srcId="{B6C303EB-AB7D-469F-9795-7C8ECD661A1C}" destId="{169491C1-1C40-4C8E-9946-905A044523DB}" srcOrd="1" destOrd="0" presId="urn:microsoft.com/office/officeart/2005/8/layout/orgChart1"/>
    <dgm:cxn modelId="{0D17B907-5D95-4229-8210-AA5CF6557FB6}" type="presParOf" srcId="{169491C1-1C40-4C8E-9946-905A044523DB}" destId="{CD7F1DA3-D8E1-437C-B68A-709C2DB50890}" srcOrd="0" destOrd="0" presId="urn:microsoft.com/office/officeart/2005/8/layout/orgChart1"/>
    <dgm:cxn modelId="{E6B705A0-948A-4513-BEBA-F270D4363F20}" type="presParOf" srcId="{CD7F1DA3-D8E1-437C-B68A-709C2DB50890}" destId="{ED1FC01A-F929-46C4-BC04-E52BA328BD1A}" srcOrd="0" destOrd="0" presId="urn:microsoft.com/office/officeart/2005/8/layout/orgChart1"/>
    <dgm:cxn modelId="{34CA7A93-7F80-47BC-9646-BED11517908D}" type="presParOf" srcId="{CD7F1DA3-D8E1-437C-B68A-709C2DB50890}" destId="{F40FF208-D49A-4BC6-81E2-8DE54CE2A711}" srcOrd="1" destOrd="0" presId="urn:microsoft.com/office/officeart/2005/8/layout/orgChart1"/>
    <dgm:cxn modelId="{BDC0AA41-04A0-4BDE-B0BC-FF15CAEDBC71}" type="presParOf" srcId="{169491C1-1C40-4C8E-9946-905A044523DB}" destId="{D978E26F-AEA1-4C4C-BC42-C3A5DEF4A842}" srcOrd="1" destOrd="0" presId="urn:microsoft.com/office/officeart/2005/8/layout/orgChart1"/>
    <dgm:cxn modelId="{29BB16ED-2F5B-4681-9FF1-93E75E55962A}" type="presParOf" srcId="{169491C1-1C40-4C8E-9946-905A044523DB}" destId="{DCC8E8B7-C9AF-4A7E-B7FD-1B41255AA9B1}" srcOrd="2" destOrd="0" presId="urn:microsoft.com/office/officeart/2005/8/layout/orgChart1"/>
    <dgm:cxn modelId="{7D5830B7-4EF9-40FA-9636-B6314CC5845D}" type="presParOf" srcId="{B6C303EB-AB7D-469F-9795-7C8ECD661A1C}" destId="{F6E97FB9-C7C3-4E03-AD4F-9C36E339D1F7}" srcOrd="2" destOrd="0" presId="urn:microsoft.com/office/officeart/2005/8/layout/orgChart1"/>
    <dgm:cxn modelId="{094E5FF4-06BE-42DE-9270-4FA9E597B88C}" type="presParOf" srcId="{B6C303EB-AB7D-469F-9795-7C8ECD661A1C}" destId="{4BB7D6F4-C640-4A05-9B4F-ABB54064DA94}" srcOrd="3" destOrd="0" presId="urn:microsoft.com/office/officeart/2005/8/layout/orgChart1"/>
    <dgm:cxn modelId="{AD5FA118-097B-41D7-97B4-9E84FD9AA947}" type="presParOf" srcId="{4BB7D6F4-C640-4A05-9B4F-ABB54064DA94}" destId="{67B64DF0-3B8D-4DE4-9785-E65ED9EF333B}" srcOrd="0" destOrd="0" presId="urn:microsoft.com/office/officeart/2005/8/layout/orgChart1"/>
    <dgm:cxn modelId="{38D12026-2BAE-4565-8802-E30E564C7B41}" type="presParOf" srcId="{67B64DF0-3B8D-4DE4-9785-E65ED9EF333B}" destId="{5A596323-A360-42DB-9A40-D2DA10E269EA}" srcOrd="0" destOrd="0" presId="urn:microsoft.com/office/officeart/2005/8/layout/orgChart1"/>
    <dgm:cxn modelId="{F54D65F4-2B80-4AF5-82C8-8B1EF4E66254}" type="presParOf" srcId="{67B64DF0-3B8D-4DE4-9785-E65ED9EF333B}" destId="{7E07F870-88D7-4F28-8F6C-1F4B46E05FD0}" srcOrd="1" destOrd="0" presId="urn:microsoft.com/office/officeart/2005/8/layout/orgChart1"/>
    <dgm:cxn modelId="{137A4EEA-9BBE-4DE2-BAC7-BD588EEA9C8E}" type="presParOf" srcId="{4BB7D6F4-C640-4A05-9B4F-ABB54064DA94}" destId="{7BE04D9F-80CD-492F-B26F-FC627C471C43}" srcOrd="1" destOrd="0" presId="urn:microsoft.com/office/officeart/2005/8/layout/orgChart1"/>
    <dgm:cxn modelId="{F86DB362-AFBE-41AF-8B02-C5F91327EC8E}" type="presParOf" srcId="{4BB7D6F4-C640-4A05-9B4F-ABB54064DA94}" destId="{D336164A-F84A-41BA-A4F8-89B426D22F82}" srcOrd="2" destOrd="0" presId="urn:microsoft.com/office/officeart/2005/8/layout/orgChart1"/>
    <dgm:cxn modelId="{A6ADFF54-B864-49CD-BC5E-EF1531F18DB1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/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/>
        </a:p>
      </dgm:t>
    </dgm:pt>
    <dgm:pt modelId="{4B818141-1DCB-498C-94E9-405C6491E45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/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/>
        </a:p>
      </dgm:t>
    </dgm:pt>
    <dgm:pt modelId="{E672E04E-7001-4CD7-A593-E92A032F800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/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/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90D9457F-73D4-4121-8417-3DD62D785E12}" type="presOf" srcId="{E672E04E-7001-4CD7-A593-E92A032F8005}" destId="{7E07F870-88D7-4F28-8F6C-1F4B46E05FD0}" srcOrd="1" destOrd="0" presId="urn:microsoft.com/office/officeart/2005/8/layout/orgChart1"/>
    <dgm:cxn modelId="{4250FD4F-6917-4C92-B8EA-EE86082DC38A}" type="presOf" srcId="{966F0E74-959E-463B-A074-B4C7C301F68E}" destId="{F6E97FB9-C7C3-4E03-AD4F-9C36E339D1F7}" srcOrd="0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85ECE6FD-3BBD-430B-83EB-1632354454B2}" type="presOf" srcId="{B55031A4-A939-47D9-BD1C-5ED1437C218C}" destId="{955D730E-1E41-4542-AC1C-6852B13B7A3D}" srcOrd="0" destOrd="0" presId="urn:microsoft.com/office/officeart/2005/8/layout/orgChart1"/>
    <dgm:cxn modelId="{BEF2196E-E4C6-45BB-A6E6-36DBCFFE9E68}" type="presOf" srcId="{4B818141-1DCB-498C-94E9-405C6491E45F}" destId="{F40FF208-D49A-4BC6-81E2-8DE54CE2A711}" srcOrd="1" destOrd="0" presId="urn:microsoft.com/office/officeart/2005/8/layout/orgChart1"/>
    <dgm:cxn modelId="{4402D37D-DB9B-49EB-987B-B8EEAF4F649B}" type="presOf" srcId="{D45D0A77-3B67-4F2D-96BA-DF3768419B04}" destId="{8ED22F86-9C67-45C9-B8AF-6FBDEB9042FE}" srcOrd="1" destOrd="0" presId="urn:microsoft.com/office/officeart/2005/8/layout/orgChart1"/>
    <dgm:cxn modelId="{8F214566-FD4B-4133-BCC1-E7E7066F373D}" type="presOf" srcId="{4B818141-1DCB-498C-94E9-405C6491E45F}" destId="{ED1FC01A-F929-46C4-BC04-E52BA328BD1A}" srcOrd="0" destOrd="0" presId="urn:microsoft.com/office/officeart/2005/8/layout/orgChart1"/>
    <dgm:cxn modelId="{812C8C8B-BCD1-491A-8713-0C8FA3F05EEC}" type="presOf" srcId="{E672E04E-7001-4CD7-A593-E92A032F8005}" destId="{5A596323-A360-42DB-9A40-D2DA10E269EA}" srcOrd="0" destOrd="0" presId="urn:microsoft.com/office/officeart/2005/8/layout/orgChart1"/>
    <dgm:cxn modelId="{EB8C966D-C63E-4EE3-967E-3B1FD9139773}" type="presOf" srcId="{ECFE72D5-93FF-47F9-B948-F6281F15BEDF}" destId="{577FEB6F-04F0-425A-942B-DB5CC1C5E0C2}" srcOrd="0" destOrd="0" presId="urn:microsoft.com/office/officeart/2005/8/layout/orgChart1"/>
    <dgm:cxn modelId="{638536EA-28A9-47EB-99BE-CF8CEB0B7098}" type="presOf" srcId="{D45D0A77-3B67-4F2D-96BA-DF3768419B04}" destId="{B8987D57-3C8C-4972-BF38-19AA8FD4532F}" srcOrd="0" destOrd="0" presId="urn:microsoft.com/office/officeart/2005/8/layout/orgChart1"/>
    <dgm:cxn modelId="{1AD1BCF9-980E-4A23-89DD-5CB116AE37F0}" type="presParOf" srcId="{955D730E-1E41-4542-AC1C-6852B13B7A3D}" destId="{2C47D625-CC2A-42F1-B9AC-D2603B3BBF61}" srcOrd="0" destOrd="0" presId="urn:microsoft.com/office/officeart/2005/8/layout/orgChart1"/>
    <dgm:cxn modelId="{E3091BB2-2886-45E4-8EAD-B3B22DEC9672}" type="presParOf" srcId="{2C47D625-CC2A-42F1-B9AC-D2603B3BBF61}" destId="{8E58886C-7014-4332-A3E6-BAC9A0E2EC4D}" srcOrd="0" destOrd="0" presId="urn:microsoft.com/office/officeart/2005/8/layout/orgChart1"/>
    <dgm:cxn modelId="{4BB5D168-5E4E-4E95-A411-43A111B52322}" type="presParOf" srcId="{8E58886C-7014-4332-A3E6-BAC9A0E2EC4D}" destId="{B8987D57-3C8C-4972-BF38-19AA8FD4532F}" srcOrd="0" destOrd="0" presId="urn:microsoft.com/office/officeart/2005/8/layout/orgChart1"/>
    <dgm:cxn modelId="{8DADB278-0CD4-4E54-8960-18E4F2BE45B5}" type="presParOf" srcId="{8E58886C-7014-4332-A3E6-BAC9A0E2EC4D}" destId="{8ED22F86-9C67-45C9-B8AF-6FBDEB9042FE}" srcOrd="1" destOrd="0" presId="urn:microsoft.com/office/officeart/2005/8/layout/orgChart1"/>
    <dgm:cxn modelId="{3B69F56F-3990-4B5C-8E0D-F58531006F79}" type="presParOf" srcId="{2C47D625-CC2A-42F1-B9AC-D2603B3BBF61}" destId="{B6C303EB-AB7D-469F-9795-7C8ECD661A1C}" srcOrd="1" destOrd="0" presId="urn:microsoft.com/office/officeart/2005/8/layout/orgChart1"/>
    <dgm:cxn modelId="{41E397FE-E18C-4952-8684-4930CFADB29D}" type="presParOf" srcId="{B6C303EB-AB7D-469F-9795-7C8ECD661A1C}" destId="{577FEB6F-04F0-425A-942B-DB5CC1C5E0C2}" srcOrd="0" destOrd="0" presId="urn:microsoft.com/office/officeart/2005/8/layout/orgChart1"/>
    <dgm:cxn modelId="{E3BB9605-520E-42B1-AD37-A38C3501644E}" type="presParOf" srcId="{B6C303EB-AB7D-469F-9795-7C8ECD661A1C}" destId="{169491C1-1C40-4C8E-9946-905A044523DB}" srcOrd="1" destOrd="0" presId="urn:microsoft.com/office/officeart/2005/8/layout/orgChart1"/>
    <dgm:cxn modelId="{2D4A6623-CA87-48C9-B109-5D0ABE97D6F8}" type="presParOf" srcId="{169491C1-1C40-4C8E-9946-905A044523DB}" destId="{CD7F1DA3-D8E1-437C-B68A-709C2DB50890}" srcOrd="0" destOrd="0" presId="urn:microsoft.com/office/officeart/2005/8/layout/orgChart1"/>
    <dgm:cxn modelId="{61AC8C10-1582-4EEA-AE4B-70134D37FA03}" type="presParOf" srcId="{CD7F1DA3-D8E1-437C-B68A-709C2DB50890}" destId="{ED1FC01A-F929-46C4-BC04-E52BA328BD1A}" srcOrd="0" destOrd="0" presId="urn:microsoft.com/office/officeart/2005/8/layout/orgChart1"/>
    <dgm:cxn modelId="{4D1FBD06-232F-413F-AE4D-C2A0E5411C51}" type="presParOf" srcId="{CD7F1DA3-D8E1-437C-B68A-709C2DB50890}" destId="{F40FF208-D49A-4BC6-81E2-8DE54CE2A711}" srcOrd="1" destOrd="0" presId="urn:microsoft.com/office/officeart/2005/8/layout/orgChart1"/>
    <dgm:cxn modelId="{DC412DF4-D38A-4F85-B778-B388F6150549}" type="presParOf" srcId="{169491C1-1C40-4C8E-9946-905A044523DB}" destId="{D978E26F-AEA1-4C4C-BC42-C3A5DEF4A842}" srcOrd="1" destOrd="0" presId="urn:microsoft.com/office/officeart/2005/8/layout/orgChart1"/>
    <dgm:cxn modelId="{644197EA-4C1F-4310-84B1-257A1AB8899F}" type="presParOf" srcId="{169491C1-1C40-4C8E-9946-905A044523DB}" destId="{DCC8E8B7-C9AF-4A7E-B7FD-1B41255AA9B1}" srcOrd="2" destOrd="0" presId="urn:microsoft.com/office/officeart/2005/8/layout/orgChart1"/>
    <dgm:cxn modelId="{5CD68EA7-6099-4187-B671-F8DA98721C50}" type="presParOf" srcId="{B6C303EB-AB7D-469F-9795-7C8ECD661A1C}" destId="{F6E97FB9-C7C3-4E03-AD4F-9C36E339D1F7}" srcOrd="2" destOrd="0" presId="urn:microsoft.com/office/officeart/2005/8/layout/orgChart1"/>
    <dgm:cxn modelId="{8B2719FB-D4A5-4689-B444-F44D9D09129D}" type="presParOf" srcId="{B6C303EB-AB7D-469F-9795-7C8ECD661A1C}" destId="{4BB7D6F4-C640-4A05-9B4F-ABB54064DA94}" srcOrd="3" destOrd="0" presId="urn:microsoft.com/office/officeart/2005/8/layout/orgChart1"/>
    <dgm:cxn modelId="{7648B918-1C4D-448D-B6A7-E84AD2B8BA9F}" type="presParOf" srcId="{4BB7D6F4-C640-4A05-9B4F-ABB54064DA94}" destId="{67B64DF0-3B8D-4DE4-9785-E65ED9EF333B}" srcOrd="0" destOrd="0" presId="urn:microsoft.com/office/officeart/2005/8/layout/orgChart1"/>
    <dgm:cxn modelId="{8CA889DB-20C3-46EA-924D-90F38F11D5C1}" type="presParOf" srcId="{67B64DF0-3B8D-4DE4-9785-E65ED9EF333B}" destId="{5A596323-A360-42DB-9A40-D2DA10E269EA}" srcOrd="0" destOrd="0" presId="urn:microsoft.com/office/officeart/2005/8/layout/orgChart1"/>
    <dgm:cxn modelId="{D8B35E44-2D4A-4B0B-9ABD-01E7BE2DDEF6}" type="presParOf" srcId="{67B64DF0-3B8D-4DE4-9785-E65ED9EF333B}" destId="{7E07F870-88D7-4F28-8F6C-1F4B46E05FD0}" srcOrd="1" destOrd="0" presId="urn:microsoft.com/office/officeart/2005/8/layout/orgChart1"/>
    <dgm:cxn modelId="{25747E51-D4A5-4B3E-9564-592D4B0B290F}" type="presParOf" srcId="{4BB7D6F4-C640-4A05-9B4F-ABB54064DA94}" destId="{7BE04D9F-80CD-492F-B26F-FC627C471C43}" srcOrd="1" destOrd="0" presId="urn:microsoft.com/office/officeart/2005/8/layout/orgChart1"/>
    <dgm:cxn modelId="{4653FE79-37B9-4419-847E-50FCA903F0E4}" type="presParOf" srcId="{4BB7D6F4-C640-4A05-9B4F-ABB54064DA94}" destId="{D336164A-F84A-41BA-A4F8-89B426D22F82}" srcOrd="2" destOrd="0" presId="urn:microsoft.com/office/officeart/2005/8/layout/orgChart1"/>
    <dgm:cxn modelId="{8E7EEA88-91D2-49E4-AAE9-3CEA23192201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76CF9C-7CF1-4408-BA55-0FBFFBC94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4E43A9-3367-409C-8334-DE233BECB74D}">
      <dgm:prSet/>
      <dgm:spPr/>
      <dgm:t>
        <a:bodyPr/>
        <a:lstStyle/>
        <a:p>
          <a:pPr rtl="0"/>
          <a:r>
            <a:rPr lang="es-MX" smtClean="0"/>
            <a:t>I. La necesaria para el ejercicio del derecho a la información pública</a:t>
          </a:r>
          <a:endParaRPr lang="es-MX"/>
        </a:p>
      </dgm:t>
    </dgm:pt>
    <dgm:pt modelId="{1EBD92F9-E41C-4722-8971-98C6D40E8D22}" type="parTrans" cxnId="{D2307C30-6B4B-4D75-9FCA-F423C0AC239C}">
      <dgm:prSet/>
      <dgm:spPr/>
      <dgm:t>
        <a:bodyPr/>
        <a:lstStyle/>
        <a:p>
          <a:endParaRPr lang="es-MX"/>
        </a:p>
      </dgm:t>
    </dgm:pt>
    <dgm:pt modelId="{1FB62F55-0C61-41A1-83AF-1F4CCDC5D8CA}" type="sibTrans" cxnId="{D2307C30-6B4B-4D75-9FCA-F423C0AC239C}">
      <dgm:prSet/>
      <dgm:spPr/>
      <dgm:t>
        <a:bodyPr/>
        <a:lstStyle/>
        <a:p>
          <a:endParaRPr lang="es-MX"/>
        </a:p>
      </dgm:t>
    </dgm:pt>
    <dgm:pt modelId="{449674CE-4FC0-4E92-BCC1-207B688C5837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MX" b="1" smtClean="0"/>
            <a:t>II. La información sobre el marco jurídico aplicable al y por el sujeto obligado</a:t>
          </a:r>
          <a:endParaRPr lang="es-MX"/>
        </a:p>
      </dgm:t>
    </dgm:pt>
    <dgm:pt modelId="{354B86A8-6F21-4B03-91C0-DFDF0CF45EC1}" type="parTrans" cxnId="{79BBE4F8-5DAB-41F6-8576-13FD23296F90}">
      <dgm:prSet/>
      <dgm:spPr/>
      <dgm:t>
        <a:bodyPr/>
        <a:lstStyle/>
        <a:p>
          <a:endParaRPr lang="es-MX"/>
        </a:p>
      </dgm:t>
    </dgm:pt>
    <dgm:pt modelId="{E5E9439B-AF7D-44B9-B885-CDB48919FEB6}" type="sibTrans" cxnId="{79BBE4F8-5DAB-41F6-8576-13FD23296F90}">
      <dgm:prSet/>
      <dgm:spPr/>
      <dgm:t>
        <a:bodyPr/>
        <a:lstStyle/>
        <a:p>
          <a:endParaRPr lang="es-MX"/>
        </a:p>
      </dgm:t>
    </dgm:pt>
    <dgm:pt modelId="{DEB6DA2C-ADB4-4FAC-A74A-81EBBE77AECF}">
      <dgm:prSet custT="1"/>
      <dgm:spPr/>
      <dgm:t>
        <a:bodyPr/>
        <a:lstStyle/>
        <a:p>
          <a:pPr rtl="0"/>
          <a:r>
            <a:rPr lang="es-MX" sz="1200" dirty="0" smtClean="0"/>
            <a:t>e) Los decretos, acuerdos, criterios, políticas, reglas de operación y demás normas jurídicas generales </a:t>
          </a:r>
          <a:endParaRPr lang="es-MX" sz="1200" dirty="0"/>
        </a:p>
      </dgm:t>
    </dgm:pt>
    <dgm:pt modelId="{2966CEBD-65AA-48E1-8561-FB1212D047D8}" type="parTrans" cxnId="{1A118B90-7D84-4BD6-AC56-29CCA9570183}">
      <dgm:prSet/>
      <dgm:spPr/>
      <dgm:t>
        <a:bodyPr/>
        <a:lstStyle/>
        <a:p>
          <a:endParaRPr lang="es-MX"/>
        </a:p>
      </dgm:t>
    </dgm:pt>
    <dgm:pt modelId="{6D673E2C-978D-4EE8-86C2-59AA27CDC76E}" type="sibTrans" cxnId="{1A118B90-7D84-4BD6-AC56-29CCA9570183}">
      <dgm:prSet/>
      <dgm:spPr/>
      <dgm:t>
        <a:bodyPr/>
        <a:lstStyle/>
        <a:p>
          <a:endParaRPr lang="es-MX"/>
        </a:p>
      </dgm:t>
    </dgm:pt>
    <dgm:pt modelId="{55A7DCC0-A56E-4DDA-9363-BF010DFB4D20}">
      <dgm:prSet/>
      <dgm:spPr/>
      <dgm:t>
        <a:bodyPr/>
        <a:lstStyle/>
        <a:p>
          <a:pPr rtl="0"/>
          <a:r>
            <a:rPr lang="es-MX" smtClean="0"/>
            <a:t>III. La información sobre la planeación del desarrollo, aplicable al y por el sujeto obligado</a:t>
          </a:r>
          <a:endParaRPr lang="es-MX"/>
        </a:p>
      </dgm:t>
    </dgm:pt>
    <dgm:pt modelId="{A4951EC3-2C20-46E4-94AC-721D3A76F72F}" type="parTrans" cxnId="{3E50C8C8-843B-47B1-9FBA-F39230CA75B3}">
      <dgm:prSet/>
      <dgm:spPr/>
      <dgm:t>
        <a:bodyPr/>
        <a:lstStyle/>
        <a:p>
          <a:endParaRPr lang="es-MX"/>
        </a:p>
      </dgm:t>
    </dgm:pt>
    <dgm:pt modelId="{023D9BCF-06D7-44BC-854A-62DD75039921}" type="sibTrans" cxnId="{3E50C8C8-843B-47B1-9FBA-F39230CA75B3}">
      <dgm:prSet/>
      <dgm:spPr/>
      <dgm:t>
        <a:bodyPr/>
        <a:lstStyle/>
        <a:p>
          <a:endParaRPr lang="es-MX"/>
        </a:p>
      </dgm:t>
    </dgm:pt>
    <dgm:pt modelId="{33EE6666-E662-4C13-AE25-1E801F79FABF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MX" b="1" dirty="0" smtClean="0"/>
            <a:t>IV. La información sobre la planeación estratégica gubernamental aplicable al y por el sujeto obligado.</a:t>
          </a:r>
          <a:endParaRPr lang="es-MX" dirty="0"/>
        </a:p>
      </dgm:t>
    </dgm:pt>
    <dgm:pt modelId="{23FDD5BB-F5F5-49D6-82D2-C2749E09527D}" type="parTrans" cxnId="{045889E9-7B3C-4DC5-BEC0-606484517B50}">
      <dgm:prSet/>
      <dgm:spPr/>
      <dgm:t>
        <a:bodyPr/>
        <a:lstStyle/>
        <a:p>
          <a:endParaRPr lang="es-MX"/>
        </a:p>
      </dgm:t>
    </dgm:pt>
    <dgm:pt modelId="{EF07D7DC-A70D-4EA6-B804-CDDD71B2A4AB}" type="sibTrans" cxnId="{045889E9-7B3C-4DC5-BEC0-606484517B50}">
      <dgm:prSet/>
      <dgm:spPr/>
      <dgm:t>
        <a:bodyPr/>
        <a:lstStyle/>
        <a:p>
          <a:endParaRPr lang="es-MX"/>
        </a:p>
      </dgm:t>
    </dgm:pt>
    <dgm:pt modelId="{C75BEF40-9795-401F-9B35-733CAA2DD0DB}">
      <dgm:prSet custT="1"/>
      <dgm:spPr/>
      <dgm:t>
        <a:bodyPr/>
        <a:lstStyle/>
        <a:p>
          <a:pPr rtl="0"/>
          <a:r>
            <a:rPr lang="es-MX" sz="1200" dirty="0" smtClean="0"/>
            <a:t>c) Los manuales de organización.</a:t>
          </a:r>
          <a:endParaRPr lang="es-MX" sz="1200" dirty="0"/>
        </a:p>
      </dgm:t>
    </dgm:pt>
    <dgm:pt modelId="{6A54EF85-39E1-48E3-A6D8-027D255F6976}" type="parTrans" cxnId="{B7C0F208-FAC5-48FC-B406-37432C81F58D}">
      <dgm:prSet/>
      <dgm:spPr/>
      <dgm:t>
        <a:bodyPr/>
        <a:lstStyle/>
        <a:p>
          <a:endParaRPr lang="es-MX"/>
        </a:p>
      </dgm:t>
    </dgm:pt>
    <dgm:pt modelId="{D1175A51-509E-4B23-8034-717BF12E6409}" type="sibTrans" cxnId="{B7C0F208-FAC5-48FC-B406-37432C81F58D}">
      <dgm:prSet/>
      <dgm:spPr/>
      <dgm:t>
        <a:bodyPr/>
        <a:lstStyle/>
        <a:p>
          <a:endParaRPr lang="es-MX"/>
        </a:p>
      </dgm:t>
    </dgm:pt>
    <dgm:pt modelId="{27098D91-07DD-4798-BDF0-37EEF520ADEB}">
      <dgm:prSet custT="1"/>
      <dgm:spPr/>
      <dgm:t>
        <a:bodyPr/>
        <a:lstStyle/>
        <a:p>
          <a:pPr rtl="0"/>
          <a:r>
            <a:rPr lang="es-MX" sz="1200" dirty="0" smtClean="0"/>
            <a:t>d) Los manuales de operación.</a:t>
          </a:r>
          <a:endParaRPr lang="es-MX" sz="1200" dirty="0"/>
        </a:p>
      </dgm:t>
    </dgm:pt>
    <dgm:pt modelId="{851B914B-2D47-4FFA-827C-4E846CB6835C}" type="parTrans" cxnId="{B3C1B0DA-3159-46CC-90A6-97F2E535E4AC}">
      <dgm:prSet/>
      <dgm:spPr/>
      <dgm:t>
        <a:bodyPr/>
        <a:lstStyle/>
        <a:p>
          <a:endParaRPr lang="es-MX"/>
        </a:p>
      </dgm:t>
    </dgm:pt>
    <dgm:pt modelId="{913127D8-61AB-44DD-B314-C19D24266146}" type="sibTrans" cxnId="{B3C1B0DA-3159-46CC-90A6-97F2E535E4AC}">
      <dgm:prSet/>
      <dgm:spPr/>
      <dgm:t>
        <a:bodyPr/>
        <a:lstStyle/>
        <a:p>
          <a:endParaRPr lang="es-MX"/>
        </a:p>
      </dgm:t>
    </dgm:pt>
    <dgm:pt modelId="{634037EE-2173-49DE-BB5A-4D5032C5C8B7}">
      <dgm:prSet custT="1"/>
      <dgm:spPr/>
      <dgm:t>
        <a:bodyPr/>
        <a:lstStyle/>
        <a:p>
          <a:pPr rtl="0"/>
          <a:r>
            <a:rPr lang="es-MX" sz="1200" dirty="0" smtClean="0"/>
            <a:t>e) Los manuales de procedimientos.</a:t>
          </a:r>
          <a:endParaRPr lang="es-MX" sz="1200" dirty="0"/>
        </a:p>
      </dgm:t>
    </dgm:pt>
    <dgm:pt modelId="{7F58CD62-6F63-458A-9969-526EDB0F8989}" type="parTrans" cxnId="{1D04DCB2-7E32-43C4-A95C-8B27E90E25D0}">
      <dgm:prSet/>
      <dgm:spPr/>
      <dgm:t>
        <a:bodyPr/>
        <a:lstStyle/>
        <a:p>
          <a:endParaRPr lang="es-MX"/>
        </a:p>
      </dgm:t>
    </dgm:pt>
    <dgm:pt modelId="{EE2FF156-9EE8-45E0-A543-508B9CAB177B}" type="sibTrans" cxnId="{1D04DCB2-7E32-43C4-A95C-8B27E90E25D0}">
      <dgm:prSet/>
      <dgm:spPr/>
      <dgm:t>
        <a:bodyPr/>
        <a:lstStyle/>
        <a:p>
          <a:endParaRPr lang="es-MX"/>
        </a:p>
      </dgm:t>
    </dgm:pt>
    <dgm:pt modelId="{88C1C86F-301B-4138-9222-8268BAD90942}">
      <dgm:prSet custT="1"/>
      <dgm:spPr/>
      <dgm:t>
        <a:bodyPr/>
        <a:lstStyle/>
        <a:p>
          <a:pPr rtl="0"/>
          <a:r>
            <a:rPr lang="es-MX" sz="1200" dirty="0" smtClean="0"/>
            <a:t>f) Los manuales de servicios.</a:t>
          </a:r>
          <a:endParaRPr lang="es-MX" sz="1200" dirty="0"/>
        </a:p>
      </dgm:t>
    </dgm:pt>
    <dgm:pt modelId="{ADFD2932-52D5-4C7A-8006-356701FE7F8C}" type="parTrans" cxnId="{88DA78E4-AE43-47D8-8174-53217FD728B1}">
      <dgm:prSet/>
      <dgm:spPr/>
      <dgm:t>
        <a:bodyPr/>
        <a:lstStyle/>
        <a:p>
          <a:endParaRPr lang="es-MX"/>
        </a:p>
      </dgm:t>
    </dgm:pt>
    <dgm:pt modelId="{FB986F2E-84D4-42A8-9606-048D64341CFC}" type="sibTrans" cxnId="{88DA78E4-AE43-47D8-8174-53217FD728B1}">
      <dgm:prSet/>
      <dgm:spPr/>
      <dgm:t>
        <a:bodyPr/>
        <a:lstStyle/>
        <a:p>
          <a:endParaRPr lang="es-MX"/>
        </a:p>
      </dgm:t>
    </dgm:pt>
    <dgm:pt modelId="{7F6F2CB1-EFC2-466C-93A3-B94C00543C10}">
      <dgm:prSet custT="1"/>
      <dgm:spPr/>
      <dgm:t>
        <a:bodyPr/>
        <a:lstStyle/>
        <a:p>
          <a:pPr rtl="0"/>
          <a:r>
            <a:rPr lang="es-MX" sz="1200" dirty="0" smtClean="0"/>
            <a:t>g) Los protocolos.</a:t>
          </a:r>
          <a:endParaRPr lang="es-MX" sz="1200" dirty="0"/>
        </a:p>
      </dgm:t>
    </dgm:pt>
    <dgm:pt modelId="{9B0FE3DB-E66E-44DA-9519-2D0B0742A672}" type="parTrans" cxnId="{40F5A5C3-2911-472E-B263-F4A6DA33429B}">
      <dgm:prSet/>
      <dgm:spPr/>
      <dgm:t>
        <a:bodyPr/>
        <a:lstStyle/>
        <a:p>
          <a:endParaRPr lang="es-MX"/>
        </a:p>
      </dgm:t>
    </dgm:pt>
    <dgm:pt modelId="{2D5FE8D9-1145-4220-A9A5-3C06F7740116}" type="sibTrans" cxnId="{40F5A5C3-2911-472E-B263-F4A6DA33429B}">
      <dgm:prSet/>
      <dgm:spPr/>
      <dgm:t>
        <a:bodyPr/>
        <a:lstStyle/>
        <a:p>
          <a:endParaRPr lang="es-MX"/>
        </a:p>
      </dgm:t>
    </dgm:pt>
    <dgm:pt modelId="{6B0D29B1-15E2-472F-9FC6-7BC31E60A8EA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MX" b="1" dirty="0" smtClean="0"/>
            <a:t>V. La información financiera, patrimonial y administrativa</a:t>
          </a:r>
          <a:endParaRPr lang="es-MX" dirty="0"/>
        </a:p>
      </dgm:t>
    </dgm:pt>
    <dgm:pt modelId="{277F1E49-8305-49BA-8117-C243300CA60C}" type="parTrans" cxnId="{269D69E4-9C60-487A-980C-B7CFFD532094}">
      <dgm:prSet/>
      <dgm:spPr/>
      <dgm:t>
        <a:bodyPr/>
        <a:lstStyle/>
        <a:p>
          <a:endParaRPr lang="es-MX"/>
        </a:p>
      </dgm:t>
    </dgm:pt>
    <dgm:pt modelId="{91220896-5213-4324-87DA-400B5475EB9F}" type="sibTrans" cxnId="{269D69E4-9C60-487A-980C-B7CFFD532094}">
      <dgm:prSet/>
      <dgm:spPr/>
      <dgm:t>
        <a:bodyPr/>
        <a:lstStyle/>
        <a:p>
          <a:endParaRPr lang="es-MX"/>
        </a:p>
      </dgm:t>
    </dgm:pt>
    <dgm:pt modelId="{36A3E5B3-E91D-4C55-8754-E90D2C18AE38}">
      <dgm:prSet custT="1"/>
      <dgm:spPr/>
      <dgm:t>
        <a:bodyPr/>
        <a:lstStyle/>
        <a:p>
          <a:pPr rtl="0"/>
          <a:r>
            <a:rPr lang="es-MX" sz="1200" dirty="0" smtClean="0"/>
            <a:t>j) Los gastos de comunicación social, de cuando menos los últimos tres años…</a:t>
          </a:r>
          <a:endParaRPr lang="es-MX" sz="1200" dirty="0"/>
        </a:p>
      </dgm:t>
    </dgm:pt>
    <dgm:pt modelId="{7DE24A18-2ABD-4BA1-8A30-6C9976561AD9}" type="parTrans" cxnId="{90AFF1F7-D3AE-4F71-B964-5846F050D386}">
      <dgm:prSet/>
      <dgm:spPr/>
      <dgm:t>
        <a:bodyPr/>
        <a:lstStyle/>
        <a:p>
          <a:endParaRPr lang="es-MX"/>
        </a:p>
      </dgm:t>
    </dgm:pt>
    <dgm:pt modelId="{4E02F370-3367-466E-9C6A-9DC85A08C317}" type="sibTrans" cxnId="{90AFF1F7-D3AE-4F71-B964-5846F050D386}">
      <dgm:prSet/>
      <dgm:spPr/>
      <dgm:t>
        <a:bodyPr/>
        <a:lstStyle/>
        <a:p>
          <a:endParaRPr lang="es-MX"/>
        </a:p>
      </dgm:t>
    </dgm:pt>
    <dgm:pt modelId="{41235F45-2FE3-4501-82D9-8FB6BF1AFEF0}">
      <dgm:prSet custT="1"/>
      <dgm:spPr/>
      <dgm:t>
        <a:bodyPr/>
        <a:lstStyle/>
        <a:p>
          <a:pPr rtl="0"/>
          <a:r>
            <a:rPr lang="es-MX" sz="1200" dirty="0" smtClean="0"/>
            <a:t>ñ) Los padrones de proveedores o contratistas, de cuando menos los últimos tres años</a:t>
          </a:r>
          <a:endParaRPr lang="es-MX" sz="1200" dirty="0"/>
        </a:p>
      </dgm:t>
    </dgm:pt>
    <dgm:pt modelId="{A7905262-6201-4184-87B4-508B54899A0F}" type="parTrans" cxnId="{4EA86181-95CB-4683-A200-FC84079C9E0F}">
      <dgm:prSet/>
      <dgm:spPr/>
      <dgm:t>
        <a:bodyPr/>
        <a:lstStyle/>
        <a:p>
          <a:endParaRPr lang="es-MX"/>
        </a:p>
      </dgm:t>
    </dgm:pt>
    <dgm:pt modelId="{245EACAF-719E-4686-9D45-66FE2122143F}" type="sibTrans" cxnId="{4EA86181-95CB-4683-A200-FC84079C9E0F}">
      <dgm:prSet/>
      <dgm:spPr/>
      <dgm:t>
        <a:bodyPr/>
        <a:lstStyle/>
        <a:p>
          <a:endParaRPr lang="es-MX"/>
        </a:p>
      </dgm:t>
    </dgm:pt>
    <dgm:pt modelId="{46AE3F72-4F92-4817-B4F4-5502C1B0EFA6}">
      <dgm:prSet custT="1"/>
      <dgm:spPr/>
      <dgm:t>
        <a:bodyPr/>
        <a:lstStyle/>
        <a:p>
          <a:pPr rtl="0"/>
          <a:r>
            <a:rPr lang="es-MX" sz="1200" dirty="0" smtClean="0"/>
            <a:t>o) La información sobre adjudicaciones directas en materia de adquisiciones, obra pública, proyectos de inversión y prestación de servicios, de cuando menos los últimos tres años…</a:t>
          </a:r>
          <a:endParaRPr lang="es-MX" sz="1200" dirty="0"/>
        </a:p>
      </dgm:t>
    </dgm:pt>
    <dgm:pt modelId="{A575038E-630D-4A4D-870D-A6B3012CE8BF}" type="parTrans" cxnId="{9C92DF08-DC1A-43C0-A504-32AC011E15EE}">
      <dgm:prSet/>
      <dgm:spPr/>
      <dgm:t>
        <a:bodyPr/>
        <a:lstStyle/>
        <a:p>
          <a:endParaRPr lang="es-MX"/>
        </a:p>
      </dgm:t>
    </dgm:pt>
    <dgm:pt modelId="{657932E2-4F78-4490-A8B4-64359D8E373B}" type="sibTrans" cxnId="{9C92DF08-DC1A-43C0-A504-32AC011E15EE}">
      <dgm:prSet/>
      <dgm:spPr/>
      <dgm:t>
        <a:bodyPr/>
        <a:lstStyle/>
        <a:p>
          <a:endParaRPr lang="es-MX"/>
        </a:p>
      </dgm:t>
    </dgm:pt>
    <dgm:pt modelId="{F96E5C07-E25D-4CDA-BD6E-73EA73D2854F}">
      <dgm:prSet custT="1"/>
      <dgm:spPr/>
      <dgm:t>
        <a:bodyPr/>
        <a:lstStyle/>
        <a:p>
          <a:pPr rtl="0"/>
          <a:r>
            <a:rPr lang="es-MX" sz="1200" dirty="0" smtClean="0"/>
            <a:t>p) Información sobre concursos por invitación y licitaciones públicas en materia de adquisiciones, obra pública, proyectos de inversión y prestación de servicios… </a:t>
          </a:r>
          <a:endParaRPr lang="es-MX" sz="1200" dirty="0"/>
        </a:p>
      </dgm:t>
    </dgm:pt>
    <dgm:pt modelId="{9E10D07E-802B-44D5-ACA4-B38B185AC52E}" type="parTrans" cxnId="{1424B3E3-C0AC-43AD-AC86-94B0D1171EC1}">
      <dgm:prSet/>
      <dgm:spPr/>
      <dgm:t>
        <a:bodyPr/>
        <a:lstStyle/>
        <a:p>
          <a:endParaRPr lang="es-MX"/>
        </a:p>
      </dgm:t>
    </dgm:pt>
    <dgm:pt modelId="{909A904B-02D5-48CB-9A3F-ACA675A0B6F8}" type="sibTrans" cxnId="{1424B3E3-C0AC-43AD-AC86-94B0D1171EC1}">
      <dgm:prSet/>
      <dgm:spPr/>
      <dgm:t>
        <a:bodyPr/>
        <a:lstStyle/>
        <a:p>
          <a:endParaRPr lang="es-MX"/>
        </a:p>
      </dgm:t>
    </dgm:pt>
    <dgm:pt modelId="{C2726A59-1CA0-4F83-9768-5D72F3AEF18D}">
      <dgm:prSet custT="1"/>
      <dgm:spPr/>
      <dgm:t>
        <a:bodyPr/>
        <a:lstStyle/>
        <a:p>
          <a:pPr rtl="0"/>
          <a:r>
            <a:rPr lang="es-MX" sz="1200" dirty="0" smtClean="0"/>
            <a:t>r) Los inventarios de bienes muebles e inmuebles del sujeto obligado, de cuando menos los últimos tres años… </a:t>
          </a:r>
          <a:endParaRPr lang="es-MX" sz="1200" dirty="0"/>
        </a:p>
      </dgm:t>
    </dgm:pt>
    <dgm:pt modelId="{521497A7-ECC7-44C7-A423-5A6B50C7D854}" type="parTrans" cxnId="{705FF51A-923C-46AE-ADF7-F0EAC0BAF098}">
      <dgm:prSet/>
      <dgm:spPr/>
      <dgm:t>
        <a:bodyPr/>
        <a:lstStyle/>
        <a:p>
          <a:endParaRPr lang="es-MX"/>
        </a:p>
      </dgm:t>
    </dgm:pt>
    <dgm:pt modelId="{67E00831-CD02-40F5-AEA6-5B121564A307}" type="sibTrans" cxnId="{705FF51A-923C-46AE-ADF7-F0EAC0BAF098}">
      <dgm:prSet/>
      <dgm:spPr/>
      <dgm:t>
        <a:bodyPr/>
        <a:lstStyle/>
        <a:p>
          <a:endParaRPr lang="es-MX"/>
        </a:p>
      </dgm:t>
    </dgm:pt>
    <dgm:pt modelId="{0538CDB7-D531-4B2A-830A-265276684DF1}">
      <dgm:prSet custT="1"/>
      <dgm:spPr/>
      <dgm:t>
        <a:bodyPr/>
        <a:lstStyle/>
        <a:p>
          <a:pPr rtl="0"/>
          <a:r>
            <a:rPr lang="es-MX" sz="1200" dirty="0" smtClean="0"/>
            <a:t>s) Los gastos de representación, viáticos y viajes oficiales, su costo, itinerario, agenda y resultados </a:t>
          </a:r>
          <a:endParaRPr lang="es-MX" sz="1200" dirty="0"/>
        </a:p>
      </dgm:t>
    </dgm:pt>
    <dgm:pt modelId="{3F5A8122-DDFF-4721-BB69-29BB0DE3447C}" type="parTrans" cxnId="{238BA186-70EA-4175-B25C-75F8B2A43985}">
      <dgm:prSet/>
      <dgm:spPr/>
      <dgm:t>
        <a:bodyPr/>
        <a:lstStyle/>
        <a:p>
          <a:endParaRPr lang="es-MX"/>
        </a:p>
      </dgm:t>
    </dgm:pt>
    <dgm:pt modelId="{481D3F76-516C-4F0C-9CFB-C312A9396889}" type="sibTrans" cxnId="{238BA186-70EA-4175-B25C-75F8B2A43985}">
      <dgm:prSet/>
      <dgm:spPr/>
      <dgm:t>
        <a:bodyPr/>
        <a:lstStyle/>
        <a:p>
          <a:endParaRPr lang="es-MX"/>
        </a:p>
      </dgm:t>
    </dgm:pt>
    <dgm:pt modelId="{D2942008-FC94-4BC4-8743-CC5666CB4938}">
      <dgm:prSet custT="1"/>
      <dgm:spPr/>
      <dgm:t>
        <a:bodyPr/>
        <a:lstStyle/>
        <a:p>
          <a:pPr rtl="0"/>
          <a:r>
            <a:rPr lang="es-MX" sz="1200" dirty="0" smtClean="0"/>
            <a:t>v) Las pólizas de los cheques expedidos…</a:t>
          </a:r>
          <a:endParaRPr lang="es-MX" sz="1200" dirty="0"/>
        </a:p>
      </dgm:t>
    </dgm:pt>
    <dgm:pt modelId="{10841B9D-DFB4-4BDD-8E8E-2D70866872AC}" type="parTrans" cxnId="{E009554A-0A81-4657-BDD4-4345DB7FD4A2}">
      <dgm:prSet/>
      <dgm:spPr/>
      <dgm:t>
        <a:bodyPr/>
        <a:lstStyle/>
        <a:p>
          <a:endParaRPr lang="es-MX"/>
        </a:p>
      </dgm:t>
    </dgm:pt>
    <dgm:pt modelId="{40EDFF52-704A-40D7-8D32-140205E643A6}" type="sibTrans" cxnId="{E009554A-0A81-4657-BDD4-4345DB7FD4A2}">
      <dgm:prSet/>
      <dgm:spPr/>
      <dgm:t>
        <a:bodyPr/>
        <a:lstStyle/>
        <a:p>
          <a:endParaRPr lang="es-MX"/>
        </a:p>
      </dgm:t>
    </dgm:pt>
    <dgm:pt modelId="{DFC7D8D6-3657-40EF-B749-F9A79237FEAB}">
      <dgm:prSet custT="1"/>
      <dgm:spPr/>
      <dgm:t>
        <a:bodyPr/>
        <a:lstStyle/>
        <a:p>
          <a:pPr rtl="0"/>
          <a:r>
            <a:rPr lang="es-MX" sz="1200" dirty="0" smtClean="0"/>
            <a:t>x) Los estados de cuenta bancarios que expiden las instituciones financieras, número de cuentas bancarias, estados financieros, cuentas de fideicomisos e inversiones, de cuando menos los últimos seis meses.</a:t>
          </a:r>
          <a:endParaRPr lang="es-MX" sz="1200" dirty="0"/>
        </a:p>
      </dgm:t>
    </dgm:pt>
    <dgm:pt modelId="{7100E145-28D0-46A2-A2C8-CB786D13306A}" type="parTrans" cxnId="{33C12E39-18F1-4229-86F6-B2104299C555}">
      <dgm:prSet/>
      <dgm:spPr/>
      <dgm:t>
        <a:bodyPr/>
        <a:lstStyle/>
        <a:p>
          <a:endParaRPr lang="es-MX"/>
        </a:p>
      </dgm:t>
    </dgm:pt>
    <dgm:pt modelId="{0AE5C4AC-32AA-4E29-A2E5-F6655B755544}" type="sibTrans" cxnId="{33C12E39-18F1-4229-86F6-B2104299C555}">
      <dgm:prSet/>
      <dgm:spPr/>
      <dgm:t>
        <a:bodyPr/>
        <a:lstStyle/>
        <a:p>
          <a:endParaRPr lang="es-MX"/>
        </a:p>
      </dgm:t>
    </dgm:pt>
    <dgm:pt modelId="{68DE11EF-347F-46FF-8BB1-AB042A513F5F}" type="pres">
      <dgm:prSet presAssocID="{4F76CF9C-7CF1-4408-BA55-0FBFFBC94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12EF50-2B68-4DD6-A79B-65A6D2D612A0}" type="pres">
      <dgm:prSet presAssocID="{584E43A9-3367-409C-8334-DE233BECB7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3E06B3-B50D-43A6-8465-A4F033290E5B}" type="pres">
      <dgm:prSet presAssocID="{1FB62F55-0C61-41A1-83AF-1F4CCDC5D8CA}" presName="spacer" presStyleCnt="0"/>
      <dgm:spPr/>
    </dgm:pt>
    <dgm:pt modelId="{06E1EA8D-9EBA-4FBB-8D03-62F067938172}" type="pres">
      <dgm:prSet presAssocID="{449674CE-4FC0-4E92-BCC1-207B688C58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B79BC-3F8A-40A3-987F-C14D7B5E2305}" type="pres">
      <dgm:prSet presAssocID="{449674CE-4FC0-4E92-BCC1-207B688C583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119AE1-E7A9-4BDE-8133-DF64DC13FA26}" type="pres">
      <dgm:prSet presAssocID="{55A7DCC0-A56E-4DDA-9363-BF010DFB4D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573D95-DC9B-42A7-B112-7BBCBC3D418F}" type="pres">
      <dgm:prSet presAssocID="{023D9BCF-06D7-44BC-854A-62DD75039921}" presName="spacer" presStyleCnt="0"/>
      <dgm:spPr/>
    </dgm:pt>
    <dgm:pt modelId="{57804A69-2722-4E31-8D08-0E3774B79123}" type="pres">
      <dgm:prSet presAssocID="{33EE6666-E662-4C13-AE25-1E801F79FA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21568E-ADA9-4AEB-BB70-BFCA3F7CE67F}" type="pres">
      <dgm:prSet presAssocID="{33EE6666-E662-4C13-AE25-1E801F79FABF}" presName="childText" presStyleLbl="revTx" presStyleIdx="1" presStyleCnt="3" custScaleY="1128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1FACCD-BBCF-49D9-94A4-719D82371A14}" type="pres">
      <dgm:prSet presAssocID="{6B0D29B1-15E2-472F-9FC6-7BC31E60A8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C11CAB-47C1-416F-BBBC-F4A635E62E0B}" type="pres">
      <dgm:prSet presAssocID="{6B0D29B1-15E2-472F-9FC6-7BC31E60A8EA}" presName="childText" presStyleLbl="revTx" presStyleIdx="2" presStyleCnt="3" custScaleY="100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AFF1F7-D3AE-4F71-B964-5846F050D386}" srcId="{6B0D29B1-15E2-472F-9FC6-7BC31E60A8EA}" destId="{36A3E5B3-E91D-4C55-8754-E90D2C18AE38}" srcOrd="0" destOrd="0" parTransId="{7DE24A18-2ABD-4BA1-8A30-6C9976561AD9}" sibTransId="{4E02F370-3367-466E-9C6A-9DC85A08C317}"/>
    <dgm:cxn modelId="{238BA186-70EA-4175-B25C-75F8B2A43985}" srcId="{6B0D29B1-15E2-472F-9FC6-7BC31E60A8EA}" destId="{0538CDB7-D531-4B2A-830A-265276684DF1}" srcOrd="5" destOrd="0" parTransId="{3F5A8122-DDFF-4721-BB69-29BB0DE3447C}" sibTransId="{481D3F76-516C-4F0C-9CFB-C312A9396889}"/>
    <dgm:cxn modelId="{79BBE4F8-5DAB-41F6-8576-13FD23296F90}" srcId="{4F76CF9C-7CF1-4408-BA55-0FBFFBC94CDB}" destId="{449674CE-4FC0-4E92-BCC1-207B688C5837}" srcOrd="1" destOrd="0" parTransId="{354B86A8-6F21-4B03-91C0-DFDF0CF45EC1}" sibTransId="{E5E9439B-AF7D-44B9-B885-CDB48919FEB6}"/>
    <dgm:cxn modelId="{8EBC5554-4FA6-4691-925C-FB2314AA302C}" type="presOf" srcId="{55A7DCC0-A56E-4DDA-9363-BF010DFB4D20}" destId="{D1119AE1-E7A9-4BDE-8133-DF64DC13FA26}" srcOrd="0" destOrd="0" presId="urn:microsoft.com/office/officeart/2005/8/layout/vList2"/>
    <dgm:cxn modelId="{DD23D856-ACFC-4F63-BA43-681BDD7475C2}" type="presOf" srcId="{449674CE-4FC0-4E92-BCC1-207B688C5837}" destId="{06E1EA8D-9EBA-4FBB-8D03-62F067938172}" srcOrd="0" destOrd="0" presId="urn:microsoft.com/office/officeart/2005/8/layout/vList2"/>
    <dgm:cxn modelId="{CF068002-2F73-4AE0-A55E-EE02EE81FF93}" type="presOf" srcId="{634037EE-2173-49DE-BB5A-4D5032C5C8B7}" destId="{2921568E-ADA9-4AEB-BB70-BFCA3F7CE67F}" srcOrd="0" destOrd="2" presId="urn:microsoft.com/office/officeart/2005/8/layout/vList2"/>
    <dgm:cxn modelId="{1B513D41-880F-4140-A7ED-F4E66EC9E346}" type="presOf" srcId="{0538CDB7-D531-4B2A-830A-265276684DF1}" destId="{0FC11CAB-47C1-416F-BBBC-F4A635E62E0B}" srcOrd="0" destOrd="5" presId="urn:microsoft.com/office/officeart/2005/8/layout/vList2"/>
    <dgm:cxn modelId="{E4C3B653-1668-41CA-988B-2D04DA4E6A06}" type="presOf" srcId="{F96E5C07-E25D-4CDA-BD6E-73EA73D2854F}" destId="{0FC11CAB-47C1-416F-BBBC-F4A635E62E0B}" srcOrd="0" destOrd="3" presId="urn:microsoft.com/office/officeart/2005/8/layout/vList2"/>
    <dgm:cxn modelId="{705FF51A-923C-46AE-ADF7-F0EAC0BAF098}" srcId="{6B0D29B1-15E2-472F-9FC6-7BC31E60A8EA}" destId="{C2726A59-1CA0-4F83-9768-5D72F3AEF18D}" srcOrd="4" destOrd="0" parTransId="{521497A7-ECC7-44C7-A423-5A6B50C7D854}" sibTransId="{67E00831-CD02-40F5-AEA6-5B121564A307}"/>
    <dgm:cxn modelId="{3E50C8C8-843B-47B1-9FBA-F39230CA75B3}" srcId="{4F76CF9C-7CF1-4408-BA55-0FBFFBC94CDB}" destId="{55A7DCC0-A56E-4DDA-9363-BF010DFB4D20}" srcOrd="2" destOrd="0" parTransId="{A4951EC3-2C20-46E4-94AC-721D3A76F72F}" sibTransId="{023D9BCF-06D7-44BC-854A-62DD75039921}"/>
    <dgm:cxn modelId="{C3FB018D-0774-49CA-9A19-8E6CFF035837}" type="presOf" srcId="{27098D91-07DD-4798-BDF0-37EEF520ADEB}" destId="{2921568E-ADA9-4AEB-BB70-BFCA3F7CE67F}" srcOrd="0" destOrd="1" presId="urn:microsoft.com/office/officeart/2005/8/layout/vList2"/>
    <dgm:cxn modelId="{23289E14-F1FD-44A9-855E-FE7D8D308F46}" type="presOf" srcId="{46AE3F72-4F92-4817-B4F4-5502C1B0EFA6}" destId="{0FC11CAB-47C1-416F-BBBC-F4A635E62E0B}" srcOrd="0" destOrd="2" presId="urn:microsoft.com/office/officeart/2005/8/layout/vList2"/>
    <dgm:cxn modelId="{FC521646-AFFA-46A1-A97D-11A93517DF14}" type="presOf" srcId="{C75BEF40-9795-401F-9B35-733CAA2DD0DB}" destId="{2921568E-ADA9-4AEB-BB70-BFCA3F7CE67F}" srcOrd="0" destOrd="0" presId="urn:microsoft.com/office/officeart/2005/8/layout/vList2"/>
    <dgm:cxn modelId="{9C92DF08-DC1A-43C0-A504-32AC011E15EE}" srcId="{6B0D29B1-15E2-472F-9FC6-7BC31E60A8EA}" destId="{46AE3F72-4F92-4817-B4F4-5502C1B0EFA6}" srcOrd="2" destOrd="0" parTransId="{A575038E-630D-4A4D-870D-A6B3012CE8BF}" sibTransId="{657932E2-4F78-4490-A8B4-64359D8E373B}"/>
    <dgm:cxn modelId="{D7E0A9BD-815A-46F6-81E8-67B716B7E363}" type="presOf" srcId="{7F6F2CB1-EFC2-466C-93A3-B94C00543C10}" destId="{2921568E-ADA9-4AEB-BB70-BFCA3F7CE67F}" srcOrd="0" destOrd="4" presId="urn:microsoft.com/office/officeart/2005/8/layout/vList2"/>
    <dgm:cxn modelId="{045889E9-7B3C-4DC5-BEC0-606484517B50}" srcId="{4F76CF9C-7CF1-4408-BA55-0FBFFBC94CDB}" destId="{33EE6666-E662-4C13-AE25-1E801F79FABF}" srcOrd="3" destOrd="0" parTransId="{23FDD5BB-F5F5-49D6-82D2-C2749E09527D}" sibTransId="{EF07D7DC-A70D-4EA6-B804-CDDD71B2A4AB}"/>
    <dgm:cxn modelId="{1580AE19-0FC4-41AF-B421-97E5CE31BB0E}" type="presOf" srcId="{DFC7D8D6-3657-40EF-B749-F9A79237FEAB}" destId="{0FC11CAB-47C1-416F-BBBC-F4A635E62E0B}" srcOrd="0" destOrd="7" presId="urn:microsoft.com/office/officeart/2005/8/layout/vList2"/>
    <dgm:cxn modelId="{B3C1B0DA-3159-46CC-90A6-97F2E535E4AC}" srcId="{33EE6666-E662-4C13-AE25-1E801F79FABF}" destId="{27098D91-07DD-4798-BDF0-37EEF520ADEB}" srcOrd="1" destOrd="0" parTransId="{851B914B-2D47-4FFA-827C-4E846CB6835C}" sibTransId="{913127D8-61AB-44DD-B314-C19D24266146}"/>
    <dgm:cxn modelId="{2616BF13-7451-4435-8AC6-F91518676BC6}" type="presOf" srcId="{33EE6666-E662-4C13-AE25-1E801F79FABF}" destId="{57804A69-2722-4E31-8D08-0E3774B79123}" srcOrd="0" destOrd="0" presId="urn:microsoft.com/office/officeart/2005/8/layout/vList2"/>
    <dgm:cxn modelId="{8AEED8DD-A95B-4997-8983-4F808FEE8101}" type="presOf" srcId="{36A3E5B3-E91D-4C55-8754-E90D2C18AE38}" destId="{0FC11CAB-47C1-416F-BBBC-F4A635E62E0B}" srcOrd="0" destOrd="0" presId="urn:microsoft.com/office/officeart/2005/8/layout/vList2"/>
    <dgm:cxn modelId="{1424B3E3-C0AC-43AD-AC86-94B0D1171EC1}" srcId="{6B0D29B1-15E2-472F-9FC6-7BC31E60A8EA}" destId="{F96E5C07-E25D-4CDA-BD6E-73EA73D2854F}" srcOrd="3" destOrd="0" parTransId="{9E10D07E-802B-44D5-ACA4-B38B185AC52E}" sibTransId="{909A904B-02D5-48CB-9A3F-ACA675A0B6F8}"/>
    <dgm:cxn modelId="{4EA86181-95CB-4683-A200-FC84079C9E0F}" srcId="{6B0D29B1-15E2-472F-9FC6-7BC31E60A8EA}" destId="{41235F45-2FE3-4501-82D9-8FB6BF1AFEF0}" srcOrd="1" destOrd="0" parTransId="{A7905262-6201-4184-87B4-508B54899A0F}" sibTransId="{245EACAF-719E-4686-9D45-66FE2122143F}"/>
    <dgm:cxn modelId="{1A118B90-7D84-4BD6-AC56-29CCA9570183}" srcId="{449674CE-4FC0-4E92-BCC1-207B688C5837}" destId="{DEB6DA2C-ADB4-4FAC-A74A-81EBBE77AECF}" srcOrd="0" destOrd="0" parTransId="{2966CEBD-65AA-48E1-8561-FB1212D047D8}" sibTransId="{6D673E2C-978D-4EE8-86C2-59AA27CDC76E}"/>
    <dgm:cxn modelId="{33C12E39-18F1-4229-86F6-B2104299C555}" srcId="{6B0D29B1-15E2-472F-9FC6-7BC31E60A8EA}" destId="{DFC7D8D6-3657-40EF-B749-F9A79237FEAB}" srcOrd="7" destOrd="0" parTransId="{7100E145-28D0-46A2-A2C8-CB786D13306A}" sibTransId="{0AE5C4AC-32AA-4E29-A2E5-F6655B755544}"/>
    <dgm:cxn modelId="{6BFD9931-7DBA-476D-ADBB-AD06509EF949}" type="presOf" srcId="{C2726A59-1CA0-4F83-9768-5D72F3AEF18D}" destId="{0FC11CAB-47C1-416F-BBBC-F4A635E62E0B}" srcOrd="0" destOrd="4" presId="urn:microsoft.com/office/officeart/2005/8/layout/vList2"/>
    <dgm:cxn modelId="{3313A605-D165-4039-856B-2465FCB02D7A}" type="presOf" srcId="{41235F45-2FE3-4501-82D9-8FB6BF1AFEF0}" destId="{0FC11CAB-47C1-416F-BBBC-F4A635E62E0B}" srcOrd="0" destOrd="1" presId="urn:microsoft.com/office/officeart/2005/8/layout/vList2"/>
    <dgm:cxn modelId="{88DA78E4-AE43-47D8-8174-53217FD728B1}" srcId="{33EE6666-E662-4C13-AE25-1E801F79FABF}" destId="{88C1C86F-301B-4138-9222-8268BAD90942}" srcOrd="3" destOrd="0" parTransId="{ADFD2932-52D5-4C7A-8006-356701FE7F8C}" sibTransId="{FB986F2E-84D4-42A8-9606-048D64341CFC}"/>
    <dgm:cxn modelId="{A9064171-86F5-4626-9E1D-E42D3F9D97EB}" type="presOf" srcId="{D2942008-FC94-4BC4-8743-CC5666CB4938}" destId="{0FC11CAB-47C1-416F-BBBC-F4A635E62E0B}" srcOrd="0" destOrd="6" presId="urn:microsoft.com/office/officeart/2005/8/layout/vList2"/>
    <dgm:cxn modelId="{B7C0F208-FAC5-48FC-B406-37432C81F58D}" srcId="{33EE6666-E662-4C13-AE25-1E801F79FABF}" destId="{C75BEF40-9795-401F-9B35-733CAA2DD0DB}" srcOrd="0" destOrd="0" parTransId="{6A54EF85-39E1-48E3-A6D8-027D255F6976}" sibTransId="{D1175A51-509E-4B23-8034-717BF12E6409}"/>
    <dgm:cxn modelId="{D2307C30-6B4B-4D75-9FCA-F423C0AC239C}" srcId="{4F76CF9C-7CF1-4408-BA55-0FBFFBC94CDB}" destId="{584E43A9-3367-409C-8334-DE233BECB74D}" srcOrd="0" destOrd="0" parTransId="{1EBD92F9-E41C-4722-8971-98C6D40E8D22}" sibTransId="{1FB62F55-0C61-41A1-83AF-1F4CCDC5D8CA}"/>
    <dgm:cxn modelId="{40F5A5C3-2911-472E-B263-F4A6DA33429B}" srcId="{33EE6666-E662-4C13-AE25-1E801F79FABF}" destId="{7F6F2CB1-EFC2-466C-93A3-B94C00543C10}" srcOrd="4" destOrd="0" parTransId="{9B0FE3DB-E66E-44DA-9519-2D0B0742A672}" sibTransId="{2D5FE8D9-1145-4220-A9A5-3C06F7740116}"/>
    <dgm:cxn modelId="{EC9146BF-8D6D-45F1-9377-88A9DF91CDFF}" type="presOf" srcId="{DEB6DA2C-ADB4-4FAC-A74A-81EBBE77AECF}" destId="{339B79BC-3F8A-40A3-987F-C14D7B5E2305}" srcOrd="0" destOrd="0" presId="urn:microsoft.com/office/officeart/2005/8/layout/vList2"/>
    <dgm:cxn modelId="{562F3A5B-C7EB-4D70-8F5F-BEF200BAB36E}" type="presOf" srcId="{4F76CF9C-7CF1-4408-BA55-0FBFFBC94CDB}" destId="{68DE11EF-347F-46FF-8BB1-AB042A513F5F}" srcOrd="0" destOrd="0" presId="urn:microsoft.com/office/officeart/2005/8/layout/vList2"/>
    <dgm:cxn modelId="{627768A4-123D-485E-847D-284EAA5DA775}" type="presOf" srcId="{584E43A9-3367-409C-8334-DE233BECB74D}" destId="{F912EF50-2B68-4DD6-A79B-65A6D2D612A0}" srcOrd="0" destOrd="0" presId="urn:microsoft.com/office/officeart/2005/8/layout/vList2"/>
    <dgm:cxn modelId="{1D04DCB2-7E32-43C4-A95C-8B27E90E25D0}" srcId="{33EE6666-E662-4C13-AE25-1E801F79FABF}" destId="{634037EE-2173-49DE-BB5A-4D5032C5C8B7}" srcOrd="2" destOrd="0" parTransId="{7F58CD62-6F63-458A-9969-526EDB0F8989}" sibTransId="{EE2FF156-9EE8-45E0-A543-508B9CAB177B}"/>
    <dgm:cxn modelId="{F277EBA2-0B07-4776-94C5-64BC85DF8785}" type="presOf" srcId="{6B0D29B1-15E2-472F-9FC6-7BC31E60A8EA}" destId="{F71FACCD-BBCF-49D9-94A4-719D82371A14}" srcOrd="0" destOrd="0" presId="urn:microsoft.com/office/officeart/2005/8/layout/vList2"/>
    <dgm:cxn modelId="{E009554A-0A81-4657-BDD4-4345DB7FD4A2}" srcId="{6B0D29B1-15E2-472F-9FC6-7BC31E60A8EA}" destId="{D2942008-FC94-4BC4-8743-CC5666CB4938}" srcOrd="6" destOrd="0" parTransId="{10841B9D-DFB4-4BDD-8E8E-2D70866872AC}" sibTransId="{40EDFF52-704A-40D7-8D32-140205E643A6}"/>
    <dgm:cxn modelId="{269D69E4-9C60-487A-980C-B7CFFD532094}" srcId="{4F76CF9C-7CF1-4408-BA55-0FBFFBC94CDB}" destId="{6B0D29B1-15E2-472F-9FC6-7BC31E60A8EA}" srcOrd="4" destOrd="0" parTransId="{277F1E49-8305-49BA-8117-C243300CA60C}" sibTransId="{91220896-5213-4324-87DA-400B5475EB9F}"/>
    <dgm:cxn modelId="{C9A4DFEB-56C4-4165-9F1E-72F500C47819}" type="presOf" srcId="{88C1C86F-301B-4138-9222-8268BAD90942}" destId="{2921568E-ADA9-4AEB-BB70-BFCA3F7CE67F}" srcOrd="0" destOrd="3" presId="urn:microsoft.com/office/officeart/2005/8/layout/vList2"/>
    <dgm:cxn modelId="{D7169AAD-4A2B-4766-B0A1-74E08CA16DAF}" type="presParOf" srcId="{68DE11EF-347F-46FF-8BB1-AB042A513F5F}" destId="{F912EF50-2B68-4DD6-A79B-65A6D2D612A0}" srcOrd="0" destOrd="0" presId="urn:microsoft.com/office/officeart/2005/8/layout/vList2"/>
    <dgm:cxn modelId="{745BDCFF-E8E9-4B19-903B-9BF43F0FE978}" type="presParOf" srcId="{68DE11EF-347F-46FF-8BB1-AB042A513F5F}" destId="{013E06B3-B50D-43A6-8465-A4F033290E5B}" srcOrd="1" destOrd="0" presId="urn:microsoft.com/office/officeart/2005/8/layout/vList2"/>
    <dgm:cxn modelId="{C43EDE00-1347-4B09-9344-105B827A787A}" type="presParOf" srcId="{68DE11EF-347F-46FF-8BB1-AB042A513F5F}" destId="{06E1EA8D-9EBA-4FBB-8D03-62F067938172}" srcOrd="2" destOrd="0" presId="urn:microsoft.com/office/officeart/2005/8/layout/vList2"/>
    <dgm:cxn modelId="{2D2C25A5-9E33-4D44-A624-8B8FB32AFB05}" type="presParOf" srcId="{68DE11EF-347F-46FF-8BB1-AB042A513F5F}" destId="{339B79BC-3F8A-40A3-987F-C14D7B5E2305}" srcOrd="3" destOrd="0" presId="urn:microsoft.com/office/officeart/2005/8/layout/vList2"/>
    <dgm:cxn modelId="{C0A9880D-0BB8-465B-8716-38671EDFCB54}" type="presParOf" srcId="{68DE11EF-347F-46FF-8BB1-AB042A513F5F}" destId="{D1119AE1-E7A9-4BDE-8133-DF64DC13FA26}" srcOrd="4" destOrd="0" presId="urn:microsoft.com/office/officeart/2005/8/layout/vList2"/>
    <dgm:cxn modelId="{A7C919FA-99E9-4B42-9581-7BEDDE6D6583}" type="presParOf" srcId="{68DE11EF-347F-46FF-8BB1-AB042A513F5F}" destId="{B1573D95-DC9B-42A7-B112-7BBCBC3D418F}" srcOrd="5" destOrd="0" presId="urn:microsoft.com/office/officeart/2005/8/layout/vList2"/>
    <dgm:cxn modelId="{5C840CC7-EFC1-46EA-8FE3-9381E9046CDA}" type="presParOf" srcId="{68DE11EF-347F-46FF-8BB1-AB042A513F5F}" destId="{57804A69-2722-4E31-8D08-0E3774B79123}" srcOrd="6" destOrd="0" presId="urn:microsoft.com/office/officeart/2005/8/layout/vList2"/>
    <dgm:cxn modelId="{BC375D1E-1741-4391-9642-B2CC8BEA20D8}" type="presParOf" srcId="{68DE11EF-347F-46FF-8BB1-AB042A513F5F}" destId="{2921568E-ADA9-4AEB-BB70-BFCA3F7CE67F}" srcOrd="7" destOrd="0" presId="urn:microsoft.com/office/officeart/2005/8/layout/vList2"/>
    <dgm:cxn modelId="{009F8614-852D-4F5D-86FF-F4470B0FE951}" type="presParOf" srcId="{68DE11EF-347F-46FF-8BB1-AB042A513F5F}" destId="{F71FACCD-BBCF-49D9-94A4-719D82371A14}" srcOrd="8" destOrd="0" presId="urn:microsoft.com/office/officeart/2005/8/layout/vList2"/>
    <dgm:cxn modelId="{6C2FD6F6-BD97-48BD-A650-1366288F1824}" type="presParOf" srcId="{68DE11EF-347F-46FF-8BB1-AB042A513F5F}" destId="{0FC11CAB-47C1-416F-BBBC-F4A635E62E0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b="1" cap="none" spc="0" dirty="0">
            <a:ln w="12700">
              <a:prstDash val="solid"/>
            </a:ln>
            <a:solidFill>
              <a:srgbClr val="C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/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/>
        </a:p>
      </dgm:t>
    </dgm:pt>
    <dgm:pt modelId="{4B818141-1DCB-498C-94E9-405C6491E45F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/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/>
        </a:p>
      </dgm:t>
    </dgm:pt>
    <dgm:pt modelId="{E672E04E-7001-4CD7-A593-E92A032F8005}">
      <dgm:prSet phldrT="[Texto]"/>
      <dgm:spPr/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/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/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2C4CCC1A-F389-4EFF-A694-BC7223A474FB}" type="presOf" srcId="{D45D0A77-3B67-4F2D-96BA-DF3768419B04}" destId="{B8987D57-3C8C-4972-BF38-19AA8FD4532F}" srcOrd="0" destOrd="0" presId="urn:microsoft.com/office/officeart/2005/8/layout/orgChart1"/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95DC354F-6287-41F1-9D34-081B0ACB43A2}" type="presOf" srcId="{E672E04E-7001-4CD7-A593-E92A032F8005}" destId="{5A596323-A360-42DB-9A40-D2DA10E269EA}" srcOrd="0" destOrd="0" presId="urn:microsoft.com/office/officeart/2005/8/layout/orgChart1"/>
    <dgm:cxn modelId="{42EBC0C6-89E6-4DB4-B557-920291261456}" type="presOf" srcId="{ECFE72D5-93FF-47F9-B948-F6281F15BEDF}" destId="{577FEB6F-04F0-425A-942B-DB5CC1C5E0C2}" srcOrd="0" destOrd="0" presId="urn:microsoft.com/office/officeart/2005/8/layout/orgChart1"/>
    <dgm:cxn modelId="{A5F63293-246F-4F58-99FF-6361CEFE8DED}" type="presOf" srcId="{4B818141-1DCB-498C-94E9-405C6491E45F}" destId="{F40FF208-D49A-4BC6-81E2-8DE54CE2A711}" srcOrd="1" destOrd="0" presId="urn:microsoft.com/office/officeart/2005/8/layout/orgChart1"/>
    <dgm:cxn modelId="{EDDCB8EC-6C3E-4BDA-B1BA-AAB50179759B}" type="presOf" srcId="{E672E04E-7001-4CD7-A593-E92A032F8005}" destId="{7E07F870-88D7-4F28-8F6C-1F4B46E05FD0}" srcOrd="1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D4DD160E-BA57-4E88-88C6-856353493A81}" type="presOf" srcId="{B55031A4-A939-47D9-BD1C-5ED1437C218C}" destId="{955D730E-1E41-4542-AC1C-6852B13B7A3D}" srcOrd="0" destOrd="0" presId="urn:microsoft.com/office/officeart/2005/8/layout/orgChart1"/>
    <dgm:cxn modelId="{8D0A9F07-709C-4EBB-AE38-19A28CAB2BCE}" type="presOf" srcId="{4B818141-1DCB-498C-94E9-405C6491E45F}" destId="{ED1FC01A-F929-46C4-BC04-E52BA328BD1A}" srcOrd="0" destOrd="0" presId="urn:microsoft.com/office/officeart/2005/8/layout/orgChart1"/>
    <dgm:cxn modelId="{11576BF5-E9A5-4632-A7F6-DF6B1B47759C}" type="presOf" srcId="{D45D0A77-3B67-4F2D-96BA-DF3768419B04}" destId="{8ED22F86-9C67-45C9-B8AF-6FBDEB9042FE}" srcOrd="1" destOrd="0" presId="urn:microsoft.com/office/officeart/2005/8/layout/orgChart1"/>
    <dgm:cxn modelId="{6AB2257A-4320-4EEC-B64C-8C4B0C5B25BD}" type="presOf" srcId="{966F0E74-959E-463B-A074-B4C7C301F68E}" destId="{F6E97FB9-C7C3-4E03-AD4F-9C36E339D1F7}" srcOrd="0" destOrd="0" presId="urn:microsoft.com/office/officeart/2005/8/layout/orgChart1"/>
    <dgm:cxn modelId="{ED701C4D-E817-45E4-8B7D-3DCA1085AF71}" type="presParOf" srcId="{955D730E-1E41-4542-AC1C-6852B13B7A3D}" destId="{2C47D625-CC2A-42F1-B9AC-D2603B3BBF61}" srcOrd="0" destOrd="0" presId="urn:microsoft.com/office/officeart/2005/8/layout/orgChart1"/>
    <dgm:cxn modelId="{AB9741D9-3AB3-41F4-9B7A-35E69576EB51}" type="presParOf" srcId="{2C47D625-CC2A-42F1-B9AC-D2603B3BBF61}" destId="{8E58886C-7014-4332-A3E6-BAC9A0E2EC4D}" srcOrd="0" destOrd="0" presId="urn:microsoft.com/office/officeart/2005/8/layout/orgChart1"/>
    <dgm:cxn modelId="{CDD55980-9CE2-4178-B6A9-D4212AB4101E}" type="presParOf" srcId="{8E58886C-7014-4332-A3E6-BAC9A0E2EC4D}" destId="{B8987D57-3C8C-4972-BF38-19AA8FD4532F}" srcOrd="0" destOrd="0" presId="urn:microsoft.com/office/officeart/2005/8/layout/orgChart1"/>
    <dgm:cxn modelId="{A0D47C1B-3FF2-4B90-9033-4AA9EFB052B3}" type="presParOf" srcId="{8E58886C-7014-4332-A3E6-BAC9A0E2EC4D}" destId="{8ED22F86-9C67-45C9-B8AF-6FBDEB9042FE}" srcOrd="1" destOrd="0" presId="urn:microsoft.com/office/officeart/2005/8/layout/orgChart1"/>
    <dgm:cxn modelId="{47D2032A-29B5-41F2-A4BB-53C58F41BDC8}" type="presParOf" srcId="{2C47D625-CC2A-42F1-B9AC-D2603B3BBF61}" destId="{B6C303EB-AB7D-469F-9795-7C8ECD661A1C}" srcOrd="1" destOrd="0" presId="urn:microsoft.com/office/officeart/2005/8/layout/orgChart1"/>
    <dgm:cxn modelId="{9106ACF3-38EC-4B2B-ADEF-7A22EC909661}" type="presParOf" srcId="{B6C303EB-AB7D-469F-9795-7C8ECD661A1C}" destId="{577FEB6F-04F0-425A-942B-DB5CC1C5E0C2}" srcOrd="0" destOrd="0" presId="urn:microsoft.com/office/officeart/2005/8/layout/orgChart1"/>
    <dgm:cxn modelId="{4533B0A4-6D61-4790-92AE-C46A8CD63252}" type="presParOf" srcId="{B6C303EB-AB7D-469F-9795-7C8ECD661A1C}" destId="{169491C1-1C40-4C8E-9946-905A044523DB}" srcOrd="1" destOrd="0" presId="urn:microsoft.com/office/officeart/2005/8/layout/orgChart1"/>
    <dgm:cxn modelId="{03376F08-E45A-42E8-AAAE-3A1D0343911B}" type="presParOf" srcId="{169491C1-1C40-4C8E-9946-905A044523DB}" destId="{CD7F1DA3-D8E1-437C-B68A-709C2DB50890}" srcOrd="0" destOrd="0" presId="urn:microsoft.com/office/officeart/2005/8/layout/orgChart1"/>
    <dgm:cxn modelId="{CADE535F-69BF-4E07-A046-464C11E1DD60}" type="presParOf" srcId="{CD7F1DA3-D8E1-437C-B68A-709C2DB50890}" destId="{ED1FC01A-F929-46C4-BC04-E52BA328BD1A}" srcOrd="0" destOrd="0" presId="urn:microsoft.com/office/officeart/2005/8/layout/orgChart1"/>
    <dgm:cxn modelId="{35173EC2-FF07-42B3-90C7-84D5685FBDC0}" type="presParOf" srcId="{CD7F1DA3-D8E1-437C-B68A-709C2DB50890}" destId="{F40FF208-D49A-4BC6-81E2-8DE54CE2A711}" srcOrd="1" destOrd="0" presId="urn:microsoft.com/office/officeart/2005/8/layout/orgChart1"/>
    <dgm:cxn modelId="{6BABF524-C4E2-456B-ABBA-D10C6C41F2BB}" type="presParOf" srcId="{169491C1-1C40-4C8E-9946-905A044523DB}" destId="{D978E26F-AEA1-4C4C-BC42-C3A5DEF4A842}" srcOrd="1" destOrd="0" presId="urn:microsoft.com/office/officeart/2005/8/layout/orgChart1"/>
    <dgm:cxn modelId="{61EE6B3E-050D-4AF9-9792-6476A82FF231}" type="presParOf" srcId="{169491C1-1C40-4C8E-9946-905A044523DB}" destId="{DCC8E8B7-C9AF-4A7E-B7FD-1B41255AA9B1}" srcOrd="2" destOrd="0" presId="urn:microsoft.com/office/officeart/2005/8/layout/orgChart1"/>
    <dgm:cxn modelId="{6FE520FA-4D3F-492B-A6AD-893DB2E3E209}" type="presParOf" srcId="{B6C303EB-AB7D-469F-9795-7C8ECD661A1C}" destId="{F6E97FB9-C7C3-4E03-AD4F-9C36E339D1F7}" srcOrd="2" destOrd="0" presId="urn:microsoft.com/office/officeart/2005/8/layout/orgChart1"/>
    <dgm:cxn modelId="{301FE67B-EC1E-4DA8-82AB-71F22E1E2966}" type="presParOf" srcId="{B6C303EB-AB7D-469F-9795-7C8ECD661A1C}" destId="{4BB7D6F4-C640-4A05-9B4F-ABB54064DA94}" srcOrd="3" destOrd="0" presId="urn:microsoft.com/office/officeart/2005/8/layout/orgChart1"/>
    <dgm:cxn modelId="{FC07DCB1-7A73-490A-8048-799EE2F80058}" type="presParOf" srcId="{4BB7D6F4-C640-4A05-9B4F-ABB54064DA94}" destId="{67B64DF0-3B8D-4DE4-9785-E65ED9EF333B}" srcOrd="0" destOrd="0" presId="urn:microsoft.com/office/officeart/2005/8/layout/orgChart1"/>
    <dgm:cxn modelId="{1676ADA6-BD87-4CBA-8D93-853A383C1985}" type="presParOf" srcId="{67B64DF0-3B8D-4DE4-9785-E65ED9EF333B}" destId="{5A596323-A360-42DB-9A40-D2DA10E269EA}" srcOrd="0" destOrd="0" presId="urn:microsoft.com/office/officeart/2005/8/layout/orgChart1"/>
    <dgm:cxn modelId="{F9AAEFB1-3B8C-4F25-81A8-D5578A22D32A}" type="presParOf" srcId="{67B64DF0-3B8D-4DE4-9785-E65ED9EF333B}" destId="{7E07F870-88D7-4F28-8F6C-1F4B46E05FD0}" srcOrd="1" destOrd="0" presId="urn:microsoft.com/office/officeart/2005/8/layout/orgChart1"/>
    <dgm:cxn modelId="{95AC5642-8CE6-4F04-A599-99F7F221324A}" type="presParOf" srcId="{4BB7D6F4-C640-4A05-9B4F-ABB54064DA94}" destId="{7BE04D9F-80CD-492F-B26F-FC627C471C43}" srcOrd="1" destOrd="0" presId="urn:microsoft.com/office/officeart/2005/8/layout/orgChart1"/>
    <dgm:cxn modelId="{0B62473E-BC0A-4DE2-92D5-403CCD43B770}" type="presParOf" srcId="{4BB7D6F4-C640-4A05-9B4F-ABB54064DA94}" destId="{D336164A-F84A-41BA-A4F8-89B426D22F82}" srcOrd="2" destOrd="0" presId="urn:microsoft.com/office/officeart/2005/8/layout/orgChart1"/>
    <dgm:cxn modelId="{C45E8778-50A2-4E9E-AD91-7B6A470CFD6E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315633-9644-4BFA-9A7B-6F8D1F4E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05250496-1729-4A62-A3BA-DCA2DC517502}">
      <dgm:prSet custT="1"/>
      <dgm:spPr/>
      <dgm:t>
        <a:bodyPr/>
        <a:lstStyle/>
        <a:p>
          <a:pPr rtl="0"/>
          <a:r>
            <a:rPr lang="es-MX" sz="1700" b="1" smtClean="0"/>
            <a:t>http://www.transparencia.udg.mx/</a:t>
          </a:r>
          <a:endParaRPr lang="es-MX" sz="1700" b="1"/>
        </a:p>
      </dgm:t>
    </dgm:pt>
    <dgm:pt modelId="{6071340D-944F-4F97-AB73-3CDBB57E3637}" type="parTrans" cxnId="{71560C97-AD3D-4B56-8979-59D73875E402}">
      <dgm:prSet/>
      <dgm:spPr/>
      <dgm:t>
        <a:bodyPr/>
        <a:lstStyle/>
        <a:p>
          <a:endParaRPr lang="es-MX"/>
        </a:p>
      </dgm:t>
    </dgm:pt>
    <dgm:pt modelId="{42354A0B-09C0-40FC-9D9C-2662DA1C9546}" type="sibTrans" cxnId="{71560C97-AD3D-4B56-8979-59D73875E402}">
      <dgm:prSet/>
      <dgm:spPr/>
      <dgm:t>
        <a:bodyPr/>
        <a:lstStyle/>
        <a:p>
          <a:endParaRPr lang="es-MX"/>
        </a:p>
      </dgm:t>
    </dgm:pt>
    <dgm:pt modelId="{B6474BED-3D81-4212-B85B-564B470A728A}" type="pres">
      <dgm:prSet presAssocID="{70315633-9644-4BFA-9A7B-6F8D1F4E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D044E3-4A8A-405C-9D5F-46D10145475C}" type="pres">
      <dgm:prSet presAssocID="{05250496-1729-4A62-A3BA-DCA2DC517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560C97-AD3D-4B56-8979-59D73875E402}" srcId="{70315633-9644-4BFA-9A7B-6F8D1F4E5AA2}" destId="{05250496-1729-4A62-A3BA-DCA2DC517502}" srcOrd="0" destOrd="0" parTransId="{6071340D-944F-4F97-AB73-3CDBB57E3637}" sibTransId="{42354A0B-09C0-40FC-9D9C-2662DA1C9546}"/>
    <dgm:cxn modelId="{BBEBA22A-53CF-4EC6-A0F8-B3FB095A4F33}" type="presOf" srcId="{05250496-1729-4A62-A3BA-DCA2DC517502}" destId="{32D044E3-4A8A-405C-9D5F-46D10145475C}" srcOrd="0" destOrd="0" presId="urn:microsoft.com/office/officeart/2005/8/layout/vList2"/>
    <dgm:cxn modelId="{5181BF29-0E58-46E3-91B9-C9B4F3378787}" type="presOf" srcId="{70315633-9644-4BFA-9A7B-6F8D1F4E5AA2}" destId="{B6474BED-3D81-4212-B85B-564B470A728A}" srcOrd="0" destOrd="0" presId="urn:microsoft.com/office/officeart/2005/8/layout/vList2"/>
    <dgm:cxn modelId="{00E6837C-37E7-419F-A2A2-42AF6AA87D21}" type="presParOf" srcId="{B6474BED-3D81-4212-B85B-564B470A728A}" destId="{32D044E3-4A8A-405C-9D5F-46D101454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170B53-0494-4AC0-877F-BC5D80B25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A90B976-AA76-49E6-B953-DB09574E39C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MX" sz="1300" b="1" dirty="0" smtClean="0"/>
            <a:t>VI. La información sobre la gestión pública</a:t>
          </a:r>
          <a:endParaRPr lang="es-MX" sz="1300" dirty="0"/>
        </a:p>
      </dgm:t>
    </dgm:pt>
    <dgm:pt modelId="{2ADB6288-0D31-4707-82FE-958B4F7D54E0}" type="parTrans" cxnId="{0C56E90E-EE72-40D0-9FEF-A32A2B10F610}">
      <dgm:prSet/>
      <dgm:spPr/>
      <dgm:t>
        <a:bodyPr/>
        <a:lstStyle/>
        <a:p>
          <a:endParaRPr lang="es-MX"/>
        </a:p>
      </dgm:t>
    </dgm:pt>
    <dgm:pt modelId="{AA841133-79F9-4EF1-AD3F-6FB25AEA63F1}" type="sibTrans" cxnId="{0C56E90E-EE72-40D0-9FEF-A32A2B10F610}">
      <dgm:prSet/>
      <dgm:spPr/>
      <dgm:t>
        <a:bodyPr/>
        <a:lstStyle/>
        <a:p>
          <a:endParaRPr lang="es-MX"/>
        </a:p>
      </dgm:t>
    </dgm:pt>
    <dgm:pt modelId="{8618D4AD-EB5B-4392-898D-6DCE8E039AEF}">
      <dgm:prSet custT="1"/>
      <dgm:spPr/>
      <dgm:t>
        <a:bodyPr/>
        <a:lstStyle/>
        <a:p>
          <a:pPr rtl="0"/>
          <a:r>
            <a:rPr lang="es-MX" sz="1000" dirty="0" smtClean="0"/>
            <a:t>b) Los servicios públicos que presta el sujeto obligado…</a:t>
          </a:r>
          <a:endParaRPr lang="es-MX" sz="1000" dirty="0"/>
        </a:p>
      </dgm:t>
    </dgm:pt>
    <dgm:pt modelId="{CC5E4323-C003-4B59-9654-8F7811005CC5}" type="parTrans" cxnId="{3D5805EC-14A8-426D-B114-6754D274BA15}">
      <dgm:prSet/>
      <dgm:spPr/>
      <dgm:t>
        <a:bodyPr/>
        <a:lstStyle/>
        <a:p>
          <a:endParaRPr lang="es-MX"/>
        </a:p>
      </dgm:t>
    </dgm:pt>
    <dgm:pt modelId="{8FC9B5E6-6B57-4D98-88E3-28DDD6728266}" type="sibTrans" cxnId="{3D5805EC-14A8-426D-B114-6754D274BA15}">
      <dgm:prSet/>
      <dgm:spPr/>
      <dgm:t>
        <a:bodyPr/>
        <a:lstStyle/>
        <a:p>
          <a:endParaRPr lang="es-MX"/>
        </a:p>
      </dgm:t>
    </dgm:pt>
    <dgm:pt modelId="{0EA23170-C2E4-4B55-B1CF-6D733CD22C22}">
      <dgm:prSet custT="1"/>
      <dgm:spPr/>
      <dgm:t>
        <a:bodyPr/>
        <a:lstStyle/>
        <a:p>
          <a:pPr rtl="0"/>
          <a:r>
            <a:rPr lang="es-MX" sz="1000" dirty="0" smtClean="0"/>
            <a:t>c) Las obras públicas que realiza el sujeto obligado, de cuando menos los últimos tres años…</a:t>
          </a:r>
          <a:endParaRPr lang="es-MX" sz="1000" dirty="0"/>
        </a:p>
      </dgm:t>
    </dgm:pt>
    <dgm:pt modelId="{F0835A82-943B-42C8-A684-83601E3A7F9C}" type="parTrans" cxnId="{2B8EA77A-7D3D-443D-99F7-9F35D6965549}">
      <dgm:prSet/>
      <dgm:spPr/>
      <dgm:t>
        <a:bodyPr/>
        <a:lstStyle/>
        <a:p>
          <a:endParaRPr lang="es-MX"/>
        </a:p>
      </dgm:t>
    </dgm:pt>
    <dgm:pt modelId="{8F382734-E10C-4EF9-924B-D47BCFFD426E}" type="sibTrans" cxnId="{2B8EA77A-7D3D-443D-99F7-9F35D6965549}">
      <dgm:prSet/>
      <dgm:spPr/>
      <dgm:t>
        <a:bodyPr/>
        <a:lstStyle/>
        <a:p>
          <a:endParaRPr lang="es-MX"/>
        </a:p>
      </dgm:t>
    </dgm:pt>
    <dgm:pt modelId="{CD147E89-6323-428C-BCC1-AF4DC110207B}">
      <dgm:prSet custT="1"/>
      <dgm:spPr/>
      <dgm:t>
        <a:bodyPr/>
        <a:lstStyle/>
        <a:p>
          <a:pPr rtl="0"/>
          <a:r>
            <a:rPr lang="es-MX" sz="1000" dirty="0" smtClean="0"/>
            <a:t>f) Los convenios, contratos y demás instrumentos jurídicos suscritos por el sujeto obligado, de cuando menos los últimos tres años.</a:t>
          </a:r>
          <a:endParaRPr lang="es-MX" sz="1000" dirty="0"/>
        </a:p>
      </dgm:t>
    </dgm:pt>
    <dgm:pt modelId="{BC5C1A02-0AFA-40D2-9848-FAD2CA4815B4}" type="parTrans" cxnId="{6AAE4D47-06FA-4E7A-9A8A-F01CC41E88CA}">
      <dgm:prSet/>
      <dgm:spPr/>
      <dgm:t>
        <a:bodyPr/>
        <a:lstStyle/>
        <a:p>
          <a:endParaRPr lang="es-MX"/>
        </a:p>
      </dgm:t>
    </dgm:pt>
    <dgm:pt modelId="{2214468F-4865-47C7-B1BE-E9C0DBC62ACA}" type="sibTrans" cxnId="{6AAE4D47-06FA-4E7A-9A8A-F01CC41E88CA}">
      <dgm:prSet/>
      <dgm:spPr/>
      <dgm:t>
        <a:bodyPr/>
        <a:lstStyle/>
        <a:p>
          <a:endParaRPr lang="es-MX"/>
        </a:p>
      </dgm:t>
    </dgm:pt>
    <dgm:pt modelId="{CBC94605-9C8E-48D2-A8BB-37BDE30F3B3C}">
      <dgm:prSet custT="1"/>
      <dgm:spPr/>
      <dgm:t>
        <a:bodyPr/>
        <a:lstStyle/>
        <a:p>
          <a:pPr rtl="0"/>
          <a:r>
            <a:rPr lang="es-MX" sz="1000" dirty="0" smtClean="0"/>
            <a:t>i) El lugar, día y hora de todas las reuniones o sesiones de sus órganos colegiados…</a:t>
          </a:r>
          <a:endParaRPr lang="es-MX" sz="1000" dirty="0"/>
        </a:p>
      </dgm:t>
    </dgm:pt>
    <dgm:pt modelId="{4E782E81-428F-4EF9-8204-175964198BCA}" type="parTrans" cxnId="{C49F3ECB-364A-4E28-A269-F859A8015443}">
      <dgm:prSet/>
      <dgm:spPr/>
      <dgm:t>
        <a:bodyPr/>
        <a:lstStyle/>
        <a:p>
          <a:endParaRPr lang="es-MX"/>
        </a:p>
      </dgm:t>
    </dgm:pt>
    <dgm:pt modelId="{91BC1698-65E9-4403-8F66-234DDFA4384F}" type="sibTrans" cxnId="{C49F3ECB-364A-4E28-A269-F859A8015443}">
      <dgm:prSet/>
      <dgm:spPr/>
      <dgm:t>
        <a:bodyPr/>
        <a:lstStyle/>
        <a:p>
          <a:endParaRPr lang="es-MX"/>
        </a:p>
      </dgm:t>
    </dgm:pt>
    <dgm:pt modelId="{29363D84-377E-4CE0-A585-776D61E39847}">
      <dgm:prSet custT="1"/>
      <dgm:spPr/>
      <dgm:t>
        <a:bodyPr/>
        <a:lstStyle/>
        <a:p>
          <a:pPr rtl="0"/>
          <a:r>
            <a:rPr lang="es-MX" sz="1000" dirty="0" smtClean="0"/>
            <a:t>j) Las versiones estenográficas, así como las actas o minutas de las reuniones o sesiones de sus órganos colegiados</a:t>
          </a:r>
          <a:endParaRPr lang="es-MX" sz="1000" dirty="0"/>
        </a:p>
      </dgm:t>
    </dgm:pt>
    <dgm:pt modelId="{E67920A8-BDBF-49C9-B9A3-85C32522E88A}" type="parTrans" cxnId="{581B4543-82FC-451C-97AC-C160E6672114}">
      <dgm:prSet/>
      <dgm:spPr/>
      <dgm:t>
        <a:bodyPr/>
        <a:lstStyle/>
        <a:p>
          <a:endParaRPr lang="es-MX"/>
        </a:p>
      </dgm:t>
    </dgm:pt>
    <dgm:pt modelId="{53B9F879-1A32-490E-AD7F-C62E6AB5F0D3}" type="sibTrans" cxnId="{581B4543-82FC-451C-97AC-C160E6672114}">
      <dgm:prSet/>
      <dgm:spPr/>
      <dgm:t>
        <a:bodyPr/>
        <a:lstStyle/>
        <a:p>
          <a:endParaRPr lang="es-MX"/>
        </a:p>
      </dgm:t>
    </dgm:pt>
    <dgm:pt modelId="{7F3D0447-3284-428C-83BE-4F4190E7B79C}">
      <dgm:prSet custT="1"/>
      <dgm:spPr/>
      <dgm:t>
        <a:bodyPr/>
        <a:lstStyle/>
        <a:p>
          <a:pPr rtl="0"/>
          <a:r>
            <a:rPr lang="es-MX" sz="1000" dirty="0" smtClean="0"/>
            <a:t>k) La integración, la regulación básica y las actas de las reuniones de los consejos ciudadanos reconocidos oficialmente por el sujeto obligado…</a:t>
          </a:r>
          <a:endParaRPr lang="es-MX" sz="1000" dirty="0"/>
        </a:p>
      </dgm:t>
    </dgm:pt>
    <dgm:pt modelId="{43117FDA-8F2E-4553-90A6-D1A0E63B4CDC}" type="parTrans" cxnId="{6F7E2C36-E848-4B80-96D4-CB977A3CA488}">
      <dgm:prSet/>
      <dgm:spPr/>
      <dgm:t>
        <a:bodyPr/>
        <a:lstStyle/>
        <a:p>
          <a:endParaRPr lang="es-MX"/>
        </a:p>
      </dgm:t>
    </dgm:pt>
    <dgm:pt modelId="{0EB78D9C-195F-4810-892C-684AFAD9AE6F}" type="sibTrans" cxnId="{6F7E2C36-E848-4B80-96D4-CB977A3CA488}">
      <dgm:prSet/>
      <dgm:spPr/>
      <dgm:t>
        <a:bodyPr/>
        <a:lstStyle/>
        <a:p>
          <a:endParaRPr lang="es-MX"/>
        </a:p>
      </dgm:t>
    </dgm:pt>
    <dgm:pt modelId="{43ED9479-441A-45DC-B04D-9549944DFC84}">
      <dgm:prSet custT="1"/>
      <dgm:spPr/>
      <dgm:t>
        <a:bodyPr/>
        <a:lstStyle/>
        <a:p>
          <a:pPr rtl="0"/>
          <a:r>
            <a:rPr lang="es-MX" sz="1000" dirty="0" smtClean="0"/>
            <a:t>l) Los informes trimestrales y anuales de actividades del sujeto obligado, de cuando menos los últimos tres años.</a:t>
          </a:r>
          <a:endParaRPr lang="es-MX" sz="1000" dirty="0"/>
        </a:p>
      </dgm:t>
    </dgm:pt>
    <dgm:pt modelId="{3EB65017-B349-4873-BD27-6BE9514318EF}" type="parTrans" cxnId="{71A41998-95F1-4C6A-84D3-E61B4EEEBDEF}">
      <dgm:prSet/>
      <dgm:spPr/>
      <dgm:t>
        <a:bodyPr/>
        <a:lstStyle/>
        <a:p>
          <a:endParaRPr lang="es-MX"/>
        </a:p>
      </dgm:t>
    </dgm:pt>
    <dgm:pt modelId="{315B86B9-B8DB-4AAB-87FC-B0212CD8C262}" type="sibTrans" cxnId="{71A41998-95F1-4C6A-84D3-E61B4EEEBDEF}">
      <dgm:prSet/>
      <dgm:spPr/>
      <dgm:t>
        <a:bodyPr/>
        <a:lstStyle/>
        <a:p>
          <a:endParaRPr lang="es-MX"/>
        </a:p>
      </dgm:t>
    </dgm:pt>
    <dgm:pt modelId="{A6F7307E-F8AD-4FF6-8A83-345C0DA36F4C}">
      <dgm:prSet custT="1"/>
      <dgm:spPr/>
      <dgm:t>
        <a:bodyPr/>
        <a:lstStyle/>
        <a:p>
          <a:pPr rtl="0"/>
          <a:r>
            <a:rPr lang="es-MX" sz="1300" dirty="0" smtClean="0"/>
            <a:t>VII. Las versiones públicas de las resoluciones y laudos que emitan los sujetos obligados, en procesos o procedimientos seguidos en forma de juicio y que hayan causado estado</a:t>
          </a:r>
          <a:endParaRPr lang="es-MX" sz="1300" dirty="0"/>
        </a:p>
      </dgm:t>
    </dgm:pt>
    <dgm:pt modelId="{FB876EC8-9E2E-4F4A-9D40-4606CFADF753}" type="parTrans" cxnId="{288CBAEC-4D43-4FBC-B840-527FA853B3E4}">
      <dgm:prSet/>
      <dgm:spPr/>
      <dgm:t>
        <a:bodyPr/>
        <a:lstStyle/>
        <a:p>
          <a:endParaRPr lang="es-MX"/>
        </a:p>
      </dgm:t>
    </dgm:pt>
    <dgm:pt modelId="{11B121CE-A4D2-4CB2-80DA-85A83189CF0D}" type="sibTrans" cxnId="{288CBAEC-4D43-4FBC-B840-527FA853B3E4}">
      <dgm:prSet/>
      <dgm:spPr/>
      <dgm:t>
        <a:bodyPr/>
        <a:lstStyle/>
        <a:p>
          <a:endParaRPr lang="es-MX"/>
        </a:p>
      </dgm:t>
    </dgm:pt>
    <dgm:pt modelId="{A8076B6C-75DF-4B35-842F-BC3FB569C6F8}">
      <dgm:prSet custT="1"/>
      <dgm:spPr/>
      <dgm:t>
        <a:bodyPr/>
        <a:lstStyle/>
        <a:p>
          <a:pPr rtl="0"/>
          <a:r>
            <a:rPr lang="es-MX" sz="1300" dirty="0" smtClean="0"/>
            <a:t>VIII. Los mecanismos e instrumentos de participación ciudadana que puedan acceder o ejercer ante el sujeto obligado</a:t>
          </a:r>
          <a:endParaRPr lang="es-MX" sz="1300" dirty="0"/>
        </a:p>
      </dgm:t>
    </dgm:pt>
    <dgm:pt modelId="{2C19B744-E2CE-433F-92E5-CE5C2D53E54F}" type="parTrans" cxnId="{2E5D0F63-E177-4BE0-9F42-D0CF9A8F3611}">
      <dgm:prSet/>
      <dgm:spPr/>
      <dgm:t>
        <a:bodyPr/>
        <a:lstStyle/>
        <a:p>
          <a:endParaRPr lang="es-MX"/>
        </a:p>
      </dgm:t>
    </dgm:pt>
    <dgm:pt modelId="{9387F46A-5EEB-4C08-B9CB-ADE81D63E0F4}" type="sibTrans" cxnId="{2E5D0F63-E177-4BE0-9F42-D0CF9A8F3611}">
      <dgm:prSet/>
      <dgm:spPr/>
      <dgm:t>
        <a:bodyPr/>
        <a:lstStyle/>
        <a:p>
          <a:endParaRPr lang="es-MX"/>
        </a:p>
      </dgm:t>
    </dgm:pt>
    <dgm:pt modelId="{6862B0F5-3A52-44B6-9FA8-EF276509565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MX" sz="1300" b="1" dirty="0" smtClean="0"/>
            <a:t>IX. La información pública ordinaria, proactiva o focalizada que considere el sujeto obligado, por sí o a propuesta del Instituto</a:t>
          </a:r>
          <a:endParaRPr lang="es-MX" sz="1300" dirty="0"/>
        </a:p>
      </dgm:t>
    </dgm:pt>
    <dgm:pt modelId="{06C28B8A-B1A4-433B-81C9-9ABE455D1DAA}" type="parTrans" cxnId="{AD25B32B-959D-4E9B-8C24-B1F394B2A6DD}">
      <dgm:prSet/>
      <dgm:spPr/>
      <dgm:t>
        <a:bodyPr/>
        <a:lstStyle/>
        <a:p>
          <a:endParaRPr lang="es-MX"/>
        </a:p>
      </dgm:t>
    </dgm:pt>
    <dgm:pt modelId="{0334E747-9374-449B-B9B0-A9343A4A0734}" type="sibTrans" cxnId="{AD25B32B-959D-4E9B-8C24-B1F394B2A6DD}">
      <dgm:prSet/>
      <dgm:spPr/>
      <dgm:t>
        <a:bodyPr/>
        <a:lstStyle/>
        <a:p>
          <a:endParaRPr lang="es-MX"/>
        </a:p>
      </dgm:t>
    </dgm:pt>
    <dgm:pt modelId="{6C60C174-E7D6-4C3E-B400-B3AC9CBAF8D5}">
      <dgm:prSet custT="1"/>
      <dgm:spPr/>
      <dgm:t>
        <a:bodyPr/>
        <a:lstStyle/>
        <a:p>
          <a:pPr rtl="0"/>
          <a:r>
            <a:rPr lang="es-MX" sz="1300" dirty="0" smtClean="0"/>
            <a:t>X. Las condiciones generales de trabajo, contratos o convenios que regulen las relaciones laborales del personal de base o de confianza, así como los recursos públicos económicos, en especie o donativos, que sean entregados a los sindicatos y ejerzan como recursos públicos</a:t>
          </a:r>
          <a:endParaRPr lang="es-MX" sz="1300" dirty="0"/>
        </a:p>
      </dgm:t>
    </dgm:pt>
    <dgm:pt modelId="{91BE9BB4-8133-4AF4-84FA-D84B657965DC}" type="parTrans" cxnId="{A929761A-39EB-4910-9863-E30F1F929B29}">
      <dgm:prSet/>
      <dgm:spPr/>
      <dgm:t>
        <a:bodyPr/>
        <a:lstStyle/>
        <a:p>
          <a:endParaRPr lang="es-MX"/>
        </a:p>
      </dgm:t>
    </dgm:pt>
    <dgm:pt modelId="{F45A6A68-E60F-4B27-BBC3-1CAF9EBA97A6}" type="sibTrans" cxnId="{A929761A-39EB-4910-9863-E30F1F929B29}">
      <dgm:prSet/>
      <dgm:spPr/>
      <dgm:t>
        <a:bodyPr/>
        <a:lstStyle/>
        <a:p>
          <a:endParaRPr lang="es-MX"/>
        </a:p>
      </dgm:t>
    </dgm:pt>
    <dgm:pt modelId="{3BA29713-C1CA-48D6-A22B-1BF7A88C83D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MX" sz="1300" b="1" dirty="0" smtClean="0"/>
            <a:t>XI. Los estudios financiados con recursos públicos</a:t>
          </a:r>
          <a:endParaRPr lang="es-MX" sz="1300" dirty="0"/>
        </a:p>
      </dgm:t>
    </dgm:pt>
    <dgm:pt modelId="{8D7D77F2-4A21-48DC-98AE-1006281658E4}" type="parTrans" cxnId="{63F5EFE9-7534-41E7-871B-95ECBE1D94FA}">
      <dgm:prSet/>
      <dgm:spPr/>
      <dgm:t>
        <a:bodyPr/>
        <a:lstStyle/>
        <a:p>
          <a:endParaRPr lang="es-MX"/>
        </a:p>
      </dgm:t>
    </dgm:pt>
    <dgm:pt modelId="{D1F648A9-588D-4E0B-9EEC-73960E993320}" type="sibTrans" cxnId="{63F5EFE9-7534-41E7-871B-95ECBE1D94FA}">
      <dgm:prSet/>
      <dgm:spPr/>
      <dgm:t>
        <a:bodyPr/>
        <a:lstStyle/>
        <a:p>
          <a:endParaRPr lang="es-MX"/>
        </a:p>
      </dgm:t>
    </dgm:pt>
    <dgm:pt modelId="{4C705608-2464-49BF-B00A-9BB19E30D712}">
      <dgm:prSet custT="1"/>
      <dgm:spPr/>
      <dgm:t>
        <a:bodyPr/>
        <a:lstStyle/>
        <a:p>
          <a:pPr rtl="0"/>
          <a:r>
            <a:rPr lang="es-MX" sz="1300" dirty="0" smtClean="0"/>
            <a:t>XII. Los ingresos recibidos por cualquier concepto señalando el nombre de los responsables de recibirlos, administrarlos y ejercerlos, así como su destino, indicando el destino de cada uno de ellos</a:t>
          </a:r>
          <a:endParaRPr lang="es-MX" sz="1300" dirty="0"/>
        </a:p>
      </dgm:t>
    </dgm:pt>
    <dgm:pt modelId="{82699162-A8E7-476A-BBED-C13A64322712}" type="parTrans" cxnId="{7215D8ED-2A63-4A57-B457-2D780CF9775F}">
      <dgm:prSet/>
      <dgm:spPr/>
      <dgm:t>
        <a:bodyPr/>
        <a:lstStyle/>
        <a:p>
          <a:endParaRPr lang="es-MX"/>
        </a:p>
      </dgm:t>
    </dgm:pt>
    <dgm:pt modelId="{149FEBCF-0263-4576-A421-05E6033A559E}" type="sibTrans" cxnId="{7215D8ED-2A63-4A57-B457-2D780CF9775F}">
      <dgm:prSet/>
      <dgm:spPr/>
      <dgm:t>
        <a:bodyPr/>
        <a:lstStyle/>
        <a:p>
          <a:endParaRPr lang="es-MX"/>
        </a:p>
      </dgm:t>
    </dgm:pt>
    <dgm:pt modelId="{E62F2AAA-9009-43E7-A5F6-3096BE6BE174}">
      <dgm:prSet custT="1"/>
      <dgm:spPr/>
      <dgm:t>
        <a:bodyPr/>
        <a:lstStyle/>
        <a:p>
          <a:pPr rtl="0"/>
          <a:r>
            <a:rPr lang="es-MX" sz="1300" smtClean="0"/>
            <a:t>XIII. El catálogo de disposición y guía de archivo documental</a:t>
          </a:r>
          <a:endParaRPr lang="es-MX" sz="1300"/>
        </a:p>
      </dgm:t>
    </dgm:pt>
    <dgm:pt modelId="{F617B29F-B0DA-45D3-9D01-355093FCA4FC}" type="parTrans" cxnId="{61AB388C-DAB5-416B-8EC3-A393C2DBC2F6}">
      <dgm:prSet/>
      <dgm:spPr/>
      <dgm:t>
        <a:bodyPr/>
        <a:lstStyle/>
        <a:p>
          <a:endParaRPr lang="es-MX"/>
        </a:p>
      </dgm:t>
    </dgm:pt>
    <dgm:pt modelId="{7DC2E7D0-48D9-4BA9-A64E-2768C275FD68}" type="sibTrans" cxnId="{61AB388C-DAB5-416B-8EC3-A393C2DBC2F6}">
      <dgm:prSet/>
      <dgm:spPr/>
      <dgm:t>
        <a:bodyPr/>
        <a:lstStyle/>
        <a:p>
          <a:endParaRPr lang="es-MX"/>
        </a:p>
      </dgm:t>
    </dgm:pt>
    <dgm:pt modelId="{FF03A77A-F5A9-4B2C-BBDB-BCF52B1A45EB}">
      <dgm:prSet custT="1"/>
      <dgm:spPr/>
      <dgm:t>
        <a:bodyPr/>
        <a:lstStyle/>
        <a:p>
          <a:pPr rtl="0"/>
          <a:r>
            <a:rPr lang="es-MX" sz="1300" dirty="0" smtClean="0"/>
            <a:t>XIV. La demás información pública a que obliguen las disposiciones federales y la Ley General de Contabilidad Gubernamental, así como aquella que se genere por la ejecución del gasto público con recursos federales</a:t>
          </a:r>
          <a:endParaRPr lang="es-MX" sz="1300" dirty="0"/>
        </a:p>
      </dgm:t>
    </dgm:pt>
    <dgm:pt modelId="{2CA5EC72-B8EE-4800-892C-508CFDA292AD}" type="parTrans" cxnId="{06FD49C8-6890-430A-A593-18DDE41B13BE}">
      <dgm:prSet/>
      <dgm:spPr/>
      <dgm:t>
        <a:bodyPr/>
        <a:lstStyle/>
        <a:p>
          <a:endParaRPr lang="es-MX"/>
        </a:p>
      </dgm:t>
    </dgm:pt>
    <dgm:pt modelId="{54CC2ACB-A18A-4813-985C-EB5CC03D6BB6}" type="sibTrans" cxnId="{06FD49C8-6890-430A-A593-18DDE41B13BE}">
      <dgm:prSet/>
      <dgm:spPr/>
      <dgm:t>
        <a:bodyPr/>
        <a:lstStyle/>
        <a:p>
          <a:endParaRPr lang="es-MX"/>
        </a:p>
      </dgm:t>
    </dgm:pt>
    <dgm:pt modelId="{923B8ACB-B707-48D8-A7EF-C37346B34F3B}" type="pres">
      <dgm:prSet presAssocID="{8B170B53-0494-4AC0-877F-BC5D80B25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0F006C-C7C4-42CD-9CB8-5CF64D5740B3}" type="pres">
      <dgm:prSet presAssocID="{BA90B976-AA76-49E6-B953-DB09574E39CD}" presName="parentText" presStyleLbl="node1" presStyleIdx="0" presStyleCnt="9" custScaleY="3357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A7B7E4-EAF5-4728-8DD8-278085F51C1D}" type="pres">
      <dgm:prSet presAssocID="{BA90B976-AA76-49E6-B953-DB09574E39CD}" presName="childText" presStyleLbl="revTx" presStyleIdx="0" presStyleCnt="1" custScaleY="1525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7BC238-7CC9-4C29-A8D3-E0E54ADA79D8}" type="pres">
      <dgm:prSet presAssocID="{A6F7307E-F8AD-4FF6-8A83-345C0DA36F4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FBABED-17CA-4519-A43B-95BE41BA06EC}" type="pres">
      <dgm:prSet presAssocID="{11B121CE-A4D2-4CB2-80DA-85A83189CF0D}" presName="spacer" presStyleCnt="0"/>
      <dgm:spPr/>
    </dgm:pt>
    <dgm:pt modelId="{070BF59B-6C93-423F-96CF-83409ACB2CBF}" type="pres">
      <dgm:prSet presAssocID="{A8076B6C-75DF-4B35-842F-BC3FB569C6F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EE6DDC-0ACE-44CD-9710-D2BF07653006}" type="pres">
      <dgm:prSet presAssocID="{9387F46A-5EEB-4C08-B9CB-ADE81D63E0F4}" presName="spacer" presStyleCnt="0"/>
      <dgm:spPr/>
    </dgm:pt>
    <dgm:pt modelId="{667E6877-A714-4B39-A3C9-108067E58247}" type="pres">
      <dgm:prSet presAssocID="{6862B0F5-3A52-44B6-9FA8-EF276509565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F3C040-E623-4844-AE96-AC0FECEAF329}" type="pres">
      <dgm:prSet presAssocID="{0334E747-9374-449B-B9B0-A9343A4A0734}" presName="spacer" presStyleCnt="0"/>
      <dgm:spPr/>
    </dgm:pt>
    <dgm:pt modelId="{B8E92869-4DB4-4D87-A0F3-89F67412AEE9}" type="pres">
      <dgm:prSet presAssocID="{6C60C174-E7D6-4C3E-B400-B3AC9CBAF8D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FB7ABD-B2E1-441B-AD16-92F064DDF3E5}" type="pres">
      <dgm:prSet presAssocID="{F45A6A68-E60F-4B27-BBC3-1CAF9EBA97A6}" presName="spacer" presStyleCnt="0"/>
      <dgm:spPr/>
    </dgm:pt>
    <dgm:pt modelId="{64E3A3AE-FA85-4D2E-9E75-069E68562D03}" type="pres">
      <dgm:prSet presAssocID="{3BA29713-C1CA-48D6-A22B-1BF7A88C83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A53239-F4DF-4E39-A342-D0671A62E0D9}" type="pres">
      <dgm:prSet presAssocID="{D1F648A9-588D-4E0B-9EEC-73960E993320}" presName="spacer" presStyleCnt="0"/>
      <dgm:spPr/>
    </dgm:pt>
    <dgm:pt modelId="{098C4DF3-4EB7-42B4-B997-77BB9442AE96}" type="pres">
      <dgm:prSet presAssocID="{4C705608-2464-49BF-B00A-9BB19E30D71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EF6986-E667-4E21-A59A-5EBA99F19304}" type="pres">
      <dgm:prSet presAssocID="{149FEBCF-0263-4576-A421-05E6033A559E}" presName="spacer" presStyleCnt="0"/>
      <dgm:spPr/>
    </dgm:pt>
    <dgm:pt modelId="{00A5ED42-EF09-43DB-A5BA-53901D297151}" type="pres">
      <dgm:prSet presAssocID="{E62F2AAA-9009-43E7-A5F6-3096BE6BE17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40B245-13BA-451B-AB3B-2B34062D01F4}" type="pres">
      <dgm:prSet presAssocID="{7DC2E7D0-48D9-4BA9-A64E-2768C275FD68}" presName="spacer" presStyleCnt="0"/>
      <dgm:spPr/>
    </dgm:pt>
    <dgm:pt modelId="{BCB82DE8-1FB0-4C79-B117-000DF02098C2}" type="pres">
      <dgm:prSet presAssocID="{FF03A77A-F5A9-4B2C-BBDB-BCF52B1A45E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87E02F-B673-4384-8DF0-37CA2C4E74B1}" type="presOf" srcId="{CBC94605-9C8E-48D2-A8BB-37BDE30F3B3C}" destId="{51A7B7E4-EAF5-4728-8DD8-278085F51C1D}" srcOrd="0" destOrd="3" presId="urn:microsoft.com/office/officeart/2005/8/layout/vList2"/>
    <dgm:cxn modelId="{2AE679C2-9982-4E8C-8B9D-A7C0288BD094}" type="presOf" srcId="{8618D4AD-EB5B-4392-898D-6DCE8E039AEF}" destId="{51A7B7E4-EAF5-4728-8DD8-278085F51C1D}" srcOrd="0" destOrd="0" presId="urn:microsoft.com/office/officeart/2005/8/layout/vList2"/>
    <dgm:cxn modelId="{7215D8ED-2A63-4A57-B457-2D780CF9775F}" srcId="{8B170B53-0494-4AC0-877F-BC5D80B25FD8}" destId="{4C705608-2464-49BF-B00A-9BB19E30D712}" srcOrd="6" destOrd="0" parTransId="{82699162-A8E7-476A-BBED-C13A64322712}" sibTransId="{149FEBCF-0263-4576-A421-05E6033A559E}"/>
    <dgm:cxn modelId="{E11907DE-FAA5-47DF-954A-FC80E0010EC5}" type="presOf" srcId="{6C60C174-E7D6-4C3E-B400-B3AC9CBAF8D5}" destId="{B8E92869-4DB4-4D87-A0F3-89F67412AEE9}" srcOrd="0" destOrd="0" presId="urn:microsoft.com/office/officeart/2005/8/layout/vList2"/>
    <dgm:cxn modelId="{C49F3ECB-364A-4E28-A269-F859A8015443}" srcId="{BA90B976-AA76-49E6-B953-DB09574E39CD}" destId="{CBC94605-9C8E-48D2-A8BB-37BDE30F3B3C}" srcOrd="3" destOrd="0" parTransId="{4E782E81-428F-4EF9-8204-175964198BCA}" sibTransId="{91BC1698-65E9-4403-8F66-234DDFA4384F}"/>
    <dgm:cxn modelId="{63F5EFE9-7534-41E7-871B-95ECBE1D94FA}" srcId="{8B170B53-0494-4AC0-877F-BC5D80B25FD8}" destId="{3BA29713-C1CA-48D6-A22B-1BF7A88C83DD}" srcOrd="5" destOrd="0" parTransId="{8D7D77F2-4A21-48DC-98AE-1006281658E4}" sibTransId="{D1F648A9-588D-4E0B-9EEC-73960E993320}"/>
    <dgm:cxn modelId="{61AB388C-DAB5-416B-8EC3-A393C2DBC2F6}" srcId="{8B170B53-0494-4AC0-877F-BC5D80B25FD8}" destId="{E62F2AAA-9009-43E7-A5F6-3096BE6BE174}" srcOrd="7" destOrd="0" parTransId="{F617B29F-B0DA-45D3-9D01-355093FCA4FC}" sibTransId="{7DC2E7D0-48D9-4BA9-A64E-2768C275FD68}"/>
    <dgm:cxn modelId="{8144C3D7-C209-4EE7-9ABB-8B7743693C5E}" type="presOf" srcId="{6862B0F5-3A52-44B6-9FA8-EF2765095651}" destId="{667E6877-A714-4B39-A3C9-108067E58247}" srcOrd="0" destOrd="0" presId="urn:microsoft.com/office/officeart/2005/8/layout/vList2"/>
    <dgm:cxn modelId="{3348DFBC-0AD5-47B0-AAA8-044FFD578F2A}" type="presOf" srcId="{7F3D0447-3284-428C-83BE-4F4190E7B79C}" destId="{51A7B7E4-EAF5-4728-8DD8-278085F51C1D}" srcOrd="0" destOrd="5" presId="urn:microsoft.com/office/officeart/2005/8/layout/vList2"/>
    <dgm:cxn modelId="{6F7E2C36-E848-4B80-96D4-CB977A3CA488}" srcId="{BA90B976-AA76-49E6-B953-DB09574E39CD}" destId="{7F3D0447-3284-428C-83BE-4F4190E7B79C}" srcOrd="5" destOrd="0" parTransId="{43117FDA-8F2E-4553-90A6-D1A0E63B4CDC}" sibTransId="{0EB78D9C-195F-4810-892C-684AFAD9AE6F}"/>
    <dgm:cxn modelId="{71A41998-95F1-4C6A-84D3-E61B4EEEBDEF}" srcId="{BA90B976-AA76-49E6-B953-DB09574E39CD}" destId="{43ED9479-441A-45DC-B04D-9549944DFC84}" srcOrd="6" destOrd="0" parTransId="{3EB65017-B349-4873-BD27-6BE9514318EF}" sibTransId="{315B86B9-B8DB-4AAB-87FC-B0212CD8C262}"/>
    <dgm:cxn modelId="{288CBAEC-4D43-4FBC-B840-527FA853B3E4}" srcId="{8B170B53-0494-4AC0-877F-BC5D80B25FD8}" destId="{A6F7307E-F8AD-4FF6-8A83-345C0DA36F4C}" srcOrd="1" destOrd="0" parTransId="{FB876EC8-9E2E-4F4A-9D40-4606CFADF753}" sibTransId="{11B121CE-A4D2-4CB2-80DA-85A83189CF0D}"/>
    <dgm:cxn modelId="{7877F35F-1988-48D3-A374-195880933F43}" type="presOf" srcId="{A8076B6C-75DF-4B35-842F-BC3FB569C6F8}" destId="{070BF59B-6C93-423F-96CF-83409ACB2CBF}" srcOrd="0" destOrd="0" presId="urn:microsoft.com/office/officeart/2005/8/layout/vList2"/>
    <dgm:cxn modelId="{B9A6D565-D5EC-459F-93CA-1B3C2E586DB6}" type="presOf" srcId="{0EA23170-C2E4-4B55-B1CF-6D733CD22C22}" destId="{51A7B7E4-EAF5-4728-8DD8-278085F51C1D}" srcOrd="0" destOrd="1" presId="urn:microsoft.com/office/officeart/2005/8/layout/vList2"/>
    <dgm:cxn modelId="{41FD13A2-3D0F-4FA8-A9A1-160D2697F679}" type="presOf" srcId="{BA90B976-AA76-49E6-B953-DB09574E39CD}" destId="{F00F006C-C7C4-42CD-9CB8-5CF64D5740B3}" srcOrd="0" destOrd="0" presId="urn:microsoft.com/office/officeart/2005/8/layout/vList2"/>
    <dgm:cxn modelId="{6AAE4D47-06FA-4E7A-9A8A-F01CC41E88CA}" srcId="{BA90B976-AA76-49E6-B953-DB09574E39CD}" destId="{CD147E89-6323-428C-BCC1-AF4DC110207B}" srcOrd="2" destOrd="0" parTransId="{BC5C1A02-0AFA-40D2-9848-FAD2CA4815B4}" sibTransId="{2214468F-4865-47C7-B1BE-E9C0DBC62ACA}"/>
    <dgm:cxn modelId="{70C9BC35-EBE6-4355-87BD-E5C09EABA09D}" type="presOf" srcId="{E62F2AAA-9009-43E7-A5F6-3096BE6BE174}" destId="{00A5ED42-EF09-43DB-A5BA-53901D297151}" srcOrd="0" destOrd="0" presId="urn:microsoft.com/office/officeart/2005/8/layout/vList2"/>
    <dgm:cxn modelId="{A929761A-39EB-4910-9863-E30F1F929B29}" srcId="{8B170B53-0494-4AC0-877F-BC5D80B25FD8}" destId="{6C60C174-E7D6-4C3E-B400-B3AC9CBAF8D5}" srcOrd="4" destOrd="0" parTransId="{91BE9BB4-8133-4AF4-84FA-D84B657965DC}" sibTransId="{F45A6A68-E60F-4B27-BBC3-1CAF9EBA97A6}"/>
    <dgm:cxn modelId="{7A5A4E41-6017-4081-8621-A99C969BDACB}" type="presOf" srcId="{3BA29713-C1CA-48D6-A22B-1BF7A88C83DD}" destId="{64E3A3AE-FA85-4D2E-9E75-069E68562D03}" srcOrd="0" destOrd="0" presId="urn:microsoft.com/office/officeart/2005/8/layout/vList2"/>
    <dgm:cxn modelId="{06FD49C8-6890-430A-A593-18DDE41B13BE}" srcId="{8B170B53-0494-4AC0-877F-BC5D80B25FD8}" destId="{FF03A77A-F5A9-4B2C-BBDB-BCF52B1A45EB}" srcOrd="8" destOrd="0" parTransId="{2CA5EC72-B8EE-4800-892C-508CFDA292AD}" sibTransId="{54CC2ACB-A18A-4813-985C-EB5CC03D6BB6}"/>
    <dgm:cxn modelId="{450CA2BD-1D4F-4154-BB59-4CADB4AA3D9F}" type="presOf" srcId="{4C705608-2464-49BF-B00A-9BB19E30D712}" destId="{098C4DF3-4EB7-42B4-B997-77BB9442AE96}" srcOrd="0" destOrd="0" presId="urn:microsoft.com/office/officeart/2005/8/layout/vList2"/>
    <dgm:cxn modelId="{021A6653-CCF4-4BC5-95C3-292F173D08FA}" type="presOf" srcId="{FF03A77A-F5A9-4B2C-BBDB-BCF52B1A45EB}" destId="{BCB82DE8-1FB0-4C79-B117-000DF02098C2}" srcOrd="0" destOrd="0" presId="urn:microsoft.com/office/officeart/2005/8/layout/vList2"/>
    <dgm:cxn modelId="{5FEEA098-0430-403C-A582-056DA287F047}" type="presOf" srcId="{43ED9479-441A-45DC-B04D-9549944DFC84}" destId="{51A7B7E4-EAF5-4728-8DD8-278085F51C1D}" srcOrd="0" destOrd="6" presId="urn:microsoft.com/office/officeart/2005/8/layout/vList2"/>
    <dgm:cxn modelId="{41377E00-D120-4CB4-BEDA-C572687B66E2}" type="presOf" srcId="{CD147E89-6323-428C-BCC1-AF4DC110207B}" destId="{51A7B7E4-EAF5-4728-8DD8-278085F51C1D}" srcOrd="0" destOrd="2" presId="urn:microsoft.com/office/officeart/2005/8/layout/vList2"/>
    <dgm:cxn modelId="{0C56E90E-EE72-40D0-9FEF-A32A2B10F610}" srcId="{8B170B53-0494-4AC0-877F-BC5D80B25FD8}" destId="{BA90B976-AA76-49E6-B953-DB09574E39CD}" srcOrd="0" destOrd="0" parTransId="{2ADB6288-0D31-4707-82FE-958B4F7D54E0}" sibTransId="{AA841133-79F9-4EF1-AD3F-6FB25AEA63F1}"/>
    <dgm:cxn modelId="{581B4543-82FC-451C-97AC-C160E6672114}" srcId="{BA90B976-AA76-49E6-B953-DB09574E39CD}" destId="{29363D84-377E-4CE0-A585-776D61E39847}" srcOrd="4" destOrd="0" parTransId="{E67920A8-BDBF-49C9-B9A3-85C32522E88A}" sibTransId="{53B9F879-1A32-490E-AD7F-C62E6AB5F0D3}"/>
    <dgm:cxn modelId="{5B229AC4-B860-4B38-8983-3F5998E265FC}" type="presOf" srcId="{8B170B53-0494-4AC0-877F-BC5D80B25FD8}" destId="{923B8ACB-B707-48D8-A7EF-C37346B34F3B}" srcOrd="0" destOrd="0" presId="urn:microsoft.com/office/officeart/2005/8/layout/vList2"/>
    <dgm:cxn modelId="{3D5805EC-14A8-426D-B114-6754D274BA15}" srcId="{BA90B976-AA76-49E6-B953-DB09574E39CD}" destId="{8618D4AD-EB5B-4392-898D-6DCE8E039AEF}" srcOrd="0" destOrd="0" parTransId="{CC5E4323-C003-4B59-9654-8F7811005CC5}" sibTransId="{8FC9B5E6-6B57-4D98-88E3-28DDD6728266}"/>
    <dgm:cxn modelId="{AD25B32B-959D-4E9B-8C24-B1F394B2A6DD}" srcId="{8B170B53-0494-4AC0-877F-BC5D80B25FD8}" destId="{6862B0F5-3A52-44B6-9FA8-EF2765095651}" srcOrd="3" destOrd="0" parTransId="{06C28B8A-B1A4-433B-81C9-9ABE455D1DAA}" sibTransId="{0334E747-9374-449B-B9B0-A9343A4A0734}"/>
    <dgm:cxn modelId="{9A2FCEEF-66CE-426F-9D3C-D2954CE80DAC}" type="presOf" srcId="{A6F7307E-F8AD-4FF6-8A83-345C0DA36F4C}" destId="{F37BC238-7CC9-4C29-A8D3-E0E54ADA79D8}" srcOrd="0" destOrd="0" presId="urn:microsoft.com/office/officeart/2005/8/layout/vList2"/>
    <dgm:cxn modelId="{2C7D220C-F821-41BA-98F2-9EABA004445F}" type="presOf" srcId="{29363D84-377E-4CE0-A585-776D61E39847}" destId="{51A7B7E4-EAF5-4728-8DD8-278085F51C1D}" srcOrd="0" destOrd="4" presId="urn:microsoft.com/office/officeart/2005/8/layout/vList2"/>
    <dgm:cxn modelId="{2E5D0F63-E177-4BE0-9F42-D0CF9A8F3611}" srcId="{8B170B53-0494-4AC0-877F-BC5D80B25FD8}" destId="{A8076B6C-75DF-4B35-842F-BC3FB569C6F8}" srcOrd="2" destOrd="0" parTransId="{2C19B744-E2CE-433F-92E5-CE5C2D53E54F}" sibTransId="{9387F46A-5EEB-4C08-B9CB-ADE81D63E0F4}"/>
    <dgm:cxn modelId="{2B8EA77A-7D3D-443D-99F7-9F35D6965549}" srcId="{BA90B976-AA76-49E6-B953-DB09574E39CD}" destId="{0EA23170-C2E4-4B55-B1CF-6D733CD22C22}" srcOrd="1" destOrd="0" parTransId="{F0835A82-943B-42C8-A684-83601E3A7F9C}" sibTransId="{8F382734-E10C-4EF9-924B-D47BCFFD426E}"/>
    <dgm:cxn modelId="{F7F1AD5C-09A1-4B82-9C38-51A24EF4628B}" type="presParOf" srcId="{923B8ACB-B707-48D8-A7EF-C37346B34F3B}" destId="{F00F006C-C7C4-42CD-9CB8-5CF64D5740B3}" srcOrd="0" destOrd="0" presId="urn:microsoft.com/office/officeart/2005/8/layout/vList2"/>
    <dgm:cxn modelId="{B5BC5173-A842-449B-ADD2-AFBC33EC76B0}" type="presParOf" srcId="{923B8ACB-B707-48D8-A7EF-C37346B34F3B}" destId="{51A7B7E4-EAF5-4728-8DD8-278085F51C1D}" srcOrd="1" destOrd="0" presId="urn:microsoft.com/office/officeart/2005/8/layout/vList2"/>
    <dgm:cxn modelId="{0D1B6610-F752-444B-B088-EF3AD5E66DCC}" type="presParOf" srcId="{923B8ACB-B707-48D8-A7EF-C37346B34F3B}" destId="{F37BC238-7CC9-4C29-A8D3-E0E54ADA79D8}" srcOrd="2" destOrd="0" presId="urn:microsoft.com/office/officeart/2005/8/layout/vList2"/>
    <dgm:cxn modelId="{0E198DB3-BE74-4CBE-A7CE-7CA888DC2A39}" type="presParOf" srcId="{923B8ACB-B707-48D8-A7EF-C37346B34F3B}" destId="{F1FBABED-17CA-4519-A43B-95BE41BA06EC}" srcOrd="3" destOrd="0" presId="urn:microsoft.com/office/officeart/2005/8/layout/vList2"/>
    <dgm:cxn modelId="{CEB3C540-2CF9-4DEE-8583-1C338A3B521A}" type="presParOf" srcId="{923B8ACB-B707-48D8-A7EF-C37346B34F3B}" destId="{070BF59B-6C93-423F-96CF-83409ACB2CBF}" srcOrd="4" destOrd="0" presId="urn:microsoft.com/office/officeart/2005/8/layout/vList2"/>
    <dgm:cxn modelId="{F10C6D7C-1290-4C7C-AFDA-63B42687BE65}" type="presParOf" srcId="{923B8ACB-B707-48D8-A7EF-C37346B34F3B}" destId="{A3EE6DDC-0ACE-44CD-9710-D2BF07653006}" srcOrd="5" destOrd="0" presId="urn:microsoft.com/office/officeart/2005/8/layout/vList2"/>
    <dgm:cxn modelId="{6060F5D1-791D-4C42-AA04-7DECB774BA37}" type="presParOf" srcId="{923B8ACB-B707-48D8-A7EF-C37346B34F3B}" destId="{667E6877-A714-4B39-A3C9-108067E58247}" srcOrd="6" destOrd="0" presId="urn:microsoft.com/office/officeart/2005/8/layout/vList2"/>
    <dgm:cxn modelId="{F49313A6-AC33-4586-BF3F-4299A0C4D060}" type="presParOf" srcId="{923B8ACB-B707-48D8-A7EF-C37346B34F3B}" destId="{90F3C040-E623-4844-AE96-AC0FECEAF329}" srcOrd="7" destOrd="0" presId="urn:microsoft.com/office/officeart/2005/8/layout/vList2"/>
    <dgm:cxn modelId="{C5E1DBE6-B745-420B-B6D0-0CA2ACC5A94A}" type="presParOf" srcId="{923B8ACB-B707-48D8-A7EF-C37346B34F3B}" destId="{B8E92869-4DB4-4D87-A0F3-89F67412AEE9}" srcOrd="8" destOrd="0" presId="urn:microsoft.com/office/officeart/2005/8/layout/vList2"/>
    <dgm:cxn modelId="{A3F92B13-8129-4D5C-A670-8BCEA0E99FBB}" type="presParOf" srcId="{923B8ACB-B707-48D8-A7EF-C37346B34F3B}" destId="{C8FB7ABD-B2E1-441B-AD16-92F064DDF3E5}" srcOrd="9" destOrd="0" presId="urn:microsoft.com/office/officeart/2005/8/layout/vList2"/>
    <dgm:cxn modelId="{C5281BBF-527B-45AE-989F-8C3A85370A29}" type="presParOf" srcId="{923B8ACB-B707-48D8-A7EF-C37346B34F3B}" destId="{64E3A3AE-FA85-4D2E-9E75-069E68562D03}" srcOrd="10" destOrd="0" presId="urn:microsoft.com/office/officeart/2005/8/layout/vList2"/>
    <dgm:cxn modelId="{BA258FC0-1A4F-405D-B006-5C2F60399287}" type="presParOf" srcId="{923B8ACB-B707-48D8-A7EF-C37346B34F3B}" destId="{B7A53239-F4DF-4E39-A342-D0671A62E0D9}" srcOrd="11" destOrd="0" presId="urn:microsoft.com/office/officeart/2005/8/layout/vList2"/>
    <dgm:cxn modelId="{4C163F55-5DB9-4AB8-A620-523581E27266}" type="presParOf" srcId="{923B8ACB-B707-48D8-A7EF-C37346B34F3B}" destId="{098C4DF3-4EB7-42B4-B997-77BB9442AE96}" srcOrd="12" destOrd="0" presId="urn:microsoft.com/office/officeart/2005/8/layout/vList2"/>
    <dgm:cxn modelId="{A9CDC925-3BCA-4DB5-82D9-DF381CBAC0D4}" type="presParOf" srcId="{923B8ACB-B707-48D8-A7EF-C37346B34F3B}" destId="{ADEF6986-E667-4E21-A59A-5EBA99F19304}" srcOrd="13" destOrd="0" presId="urn:microsoft.com/office/officeart/2005/8/layout/vList2"/>
    <dgm:cxn modelId="{858257F8-F8DF-4B99-81E2-B77FD3F8C5A8}" type="presParOf" srcId="{923B8ACB-B707-48D8-A7EF-C37346B34F3B}" destId="{00A5ED42-EF09-43DB-A5BA-53901D297151}" srcOrd="14" destOrd="0" presId="urn:microsoft.com/office/officeart/2005/8/layout/vList2"/>
    <dgm:cxn modelId="{F23BAE92-6F90-44CC-B0D3-FAC12497C9D6}" type="presParOf" srcId="{923B8ACB-B707-48D8-A7EF-C37346B34F3B}" destId="{3E40B245-13BA-451B-AB3B-2B34062D01F4}" srcOrd="15" destOrd="0" presId="urn:microsoft.com/office/officeart/2005/8/layout/vList2"/>
    <dgm:cxn modelId="{6F8CBA04-5BEB-4A3C-A600-301BC991918E}" type="presParOf" srcId="{923B8ACB-B707-48D8-A7EF-C37346B34F3B}" destId="{BCB82DE8-1FB0-4C79-B117-000DF02098C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220348-EE6A-47D2-8EAE-C4993CC172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8AA7F6-547D-4244-8AB4-66BD47753FF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Es información pública fundamental de las universidades públicas con autonomía:</a:t>
          </a:r>
          <a:endParaRPr lang="es-MX" sz="1200" b="1" dirty="0">
            <a:solidFill>
              <a:schemeClr val="tx1"/>
            </a:solidFill>
          </a:endParaRPr>
        </a:p>
      </dgm:t>
    </dgm:pt>
    <dgm:pt modelId="{02BBC027-D0C0-4372-9F54-8C135360211E}" type="parTrans" cxnId="{7B0E8817-5F24-43B6-8615-D8C0832B2D7C}">
      <dgm:prSet/>
      <dgm:spPr/>
      <dgm:t>
        <a:bodyPr/>
        <a:lstStyle/>
        <a:p>
          <a:endParaRPr lang="es-MX" sz="1200"/>
        </a:p>
      </dgm:t>
    </dgm:pt>
    <dgm:pt modelId="{68FCFF0A-8985-424E-8101-AAE865B7A808}" type="sibTrans" cxnId="{7B0E8817-5F24-43B6-8615-D8C0832B2D7C}">
      <dgm:prSet/>
      <dgm:spPr/>
      <dgm:t>
        <a:bodyPr/>
        <a:lstStyle/>
        <a:p>
          <a:endParaRPr lang="es-MX" sz="1200"/>
        </a:p>
      </dgm:t>
    </dgm:pt>
    <dgm:pt modelId="{FE3719A6-4EB9-4477-9CEB-A6B1193CE283}">
      <dgm:prSet custT="1"/>
      <dgm:spPr/>
      <dgm:t>
        <a:bodyPr/>
        <a:lstStyle/>
        <a:p>
          <a:pPr rtl="0"/>
          <a:r>
            <a:rPr lang="es-MX" sz="1200" smtClean="0"/>
            <a:t>I. La obligatoria para todos los sujetos obligados</a:t>
          </a:r>
          <a:endParaRPr lang="es-MX" sz="1200"/>
        </a:p>
      </dgm:t>
    </dgm:pt>
    <dgm:pt modelId="{3834505F-70D9-47CE-A226-E407727E6254}" type="parTrans" cxnId="{B2796C62-87AC-4A42-B820-EAEF84B3FF59}">
      <dgm:prSet/>
      <dgm:spPr/>
      <dgm:t>
        <a:bodyPr/>
        <a:lstStyle/>
        <a:p>
          <a:endParaRPr lang="es-MX" sz="1200"/>
        </a:p>
      </dgm:t>
    </dgm:pt>
    <dgm:pt modelId="{1B8210E3-BAFC-41B9-91E2-BFF48CB0BAC1}" type="sibTrans" cxnId="{B2796C62-87AC-4A42-B820-EAEF84B3FF59}">
      <dgm:prSet/>
      <dgm:spPr/>
      <dgm:t>
        <a:bodyPr/>
        <a:lstStyle/>
        <a:p>
          <a:endParaRPr lang="es-MX" sz="1200"/>
        </a:p>
      </dgm:t>
    </dgm:pt>
    <dgm:pt modelId="{BDBA5ADA-A4C9-4CD4-8302-C171E4743637}">
      <dgm:prSet custT="1"/>
      <dgm:spPr/>
      <dgm:t>
        <a:bodyPr/>
        <a:lstStyle/>
        <a:p>
          <a:pPr rtl="0"/>
          <a:r>
            <a:rPr lang="es-MX" sz="1200" dirty="0" smtClean="0"/>
            <a:t>II. Los planes y programas de estudio con las áreas de conocimiento, el perfil profesional de quien cursa el plan de estudios, la duración del programa con las asignaturas y su valor en créditos</a:t>
          </a:r>
          <a:endParaRPr lang="es-MX" sz="1200" dirty="0"/>
        </a:p>
      </dgm:t>
    </dgm:pt>
    <dgm:pt modelId="{AD9646BE-4651-430F-9A72-C01D4458CB59}" type="parTrans" cxnId="{B8772570-BDE3-43D7-90B7-C5FCB90C34C9}">
      <dgm:prSet/>
      <dgm:spPr/>
      <dgm:t>
        <a:bodyPr/>
        <a:lstStyle/>
        <a:p>
          <a:endParaRPr lang="es-MX" sz="1200"/>
        </a:p>
      </dgm:t>
    </dgm:pt>
    <dgm:pt modelId="{EA09E0A1-4131-4B68-AA7B-2BC78485A43C}" type="sibTrans" cxnId="{B8772570-BDE3-43D7-90B7-C5FCB90C34C9}">
      <dgm:prSet/>
      <dgm:spPr/>
      <dgm:t>
        <a:bodyPr/>
        <a:lstStyle/>
        <a:p>
          <a:endParaRPr lang="es-MX" sz="1200"/>
        </a:p>
      </dgm:t>
    </dgm:pt>
    <dgm:pt modelId="{58F0DDB3-36F4-429F-9134-F7EEC056601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MX" sz="1200" b="1" smtClean="0"/>
            <a:t>III. Toda la información relacionada con sus procedimientos administrativos</a:t>
          </a:r>
          <a:endParaRPr lang="es-MX" sz="1200"/>
        </a:p>
      </dgm:t>
    </dgm:pt>
    <dgm:pt modelId="{A50A645A-D943-4373-A8D7-9DFFFE076FC2}" type="parTrans" cxnId="{54297978-680E-4B67-A37E-A54B63458AB7}">
      <dgm:prSet/>
      <dgm:spPr/>
      <dgm:t>
        <a:bodyPr/>
        <a:lstStyle/>
        <a:p>
          <a:endParaRPr lang="es-MX" sz="1200"/>
        </a:p>
      </dgm:t>
    </dgm:pt>
    <dgm:pt modelId="{E6730760-D9E2-402F-9F74-FD149AAEA3CD}" type="sibTrans" cxnId="{54297978-680E-4B67-A37E-A54B63458AB7}">
      <dgm:prSet/>
      <dgm:spPr/>
      <dgm:t>
        <a:bodyPr/>
        <a:lstStyle/>
        <a:p>
          <a:endParaRPr lang="es-MX" sz="1200"/>
        </a:p>
      </dgm:t>
    </dgm:pt>
    <dgm:pt modelId="{9F56FDDE-BCC7-4F79-8FC8-9172B07BA20E}">
      <dgm:prSet custT="1"/>
      <dgm:spPr/>
      <dgm:t>
        <a:bodyPr/>
        <a:lstStyle/>
        <a:p>
          <a:pPr rtl="0"/>
          <a:r>
            <a:rPr lang="es-MX" sz="1200" smtClean="0"/>
            <a:t>IV. La remuneración de los profesores, incluyendo los estímulos al desempeño, nivel y monto</a:t>
          </a:r>
          <a:endParaRPr lang="es-MX" sz="1200"/>
        </a:p>
      </dgm:t>
    </dgm:pt>
    <dgm:pt modelId="{F4F19EF0-813C-4503-ACA7-944502584508}" type="parTrans" cxnId="{8130E70B-F792-42CD-ABF8-C0668857BED3}">
      <dgm:prSet/>
      <dgm:spPr/>
      <dgm:t>
        <a:bodyPr/>
        <a:lstStyle/>
        <a:p>
          <a:endParaRPr lang="es-MX" sz="1200"/>
        </a:p>
      </dgm:t>
    </dgm:pt>
    <dgm:pt modelId="{7196C8F5-C3BD-4FF8-AA28-567FCD5BA5AC}" type="sibTrans" cxnId="{8130E70B-F792-42CD-ABF8-C0668857BED3}">
      <dgm:prSet/>
      <dgm:spPr/>
      <dgm:t>
        <a:bodyPr/>
        <a:lstStyle/>
        <a:p>
          <a:endParaRPr lang="es-MX" sz="1200"/>
        </a:p>
      </dgm:t>
    </dgm:pt>
    <dgm:pt modelId="{80A7B80B-EE88-4CBD-B30F-3B66152597BB}">
      <dgm:prSet custT="1"/>
      <dgm:spPr/>
      <dgm:t>
        <a:bodyPr/>
        <a:lstStyle/>
        <a:p>
          <a:pPr rtl="0"/>
          <a:r>
            <a:rPr lang="es-MX" sz="1200" dirty="0" smtClean="0"/>
            <a:t>V. La lista con los profesores con licencia o en año sabático</a:t>
          </a:r>
          <a:endParaRPr lang="es-MX" sz="1200" dirty="0"/>
        </a:p>
      </dgm:t>
    </dgm:pt>
    <dgm:pt modelId="{4EF65A0F-3C4B-47C2-9BCE-BD97031A13EA}" type="parTrans" cxnId="{9B8B0465-F09D-4F74-8F98-695A77F52537}">
      <dgm:prSet/>
      <dgm:spPr/>
      <dgm:t>
        <a:bodyPr/>
        <a:lstStyle/>
        <a:p>
          <a:endParaRPr lang="es-MX" sz="1200"/>
        </a:p>
      </dgm:t>
    </dgm:pt>
    <dgm:pt modelId="{4225A46A-1BBE-4A6F-9BFF-C5E6995AF51A}" type="sibTrans" cxnId="{9B8B0465-F09D-4F74-8F98-695A77F52537}">
      <dgm:prSet/>
      <dgm:spPr/>
      <dgm:t>
        <a:bodyPr/>
        <a:lstStyle/>
        <a:p>
          <a:endParaRPr lang="es-MX" sz="1200"/>
        </a:p>
      </dgm:t>
    </dgm:pt>
    <dgm:pt modelId="{D99D6F92-2A72-4827-90B6-5E462BB1267F}">
      <dgm:prSet custT="1"/>
      <dgm:spPr/>
      <dgm:t>
        <a:bodyPr/>
        <a:lstStyle/>
        <a:p>
          <a:pPr rtl="0"/>
          <a:r>
            <a:rPr lang="es-MX" sz="1200" dirty="0" smtClean="0"/>
            <a:t>VI. El listado de las becas y apoyos que otorgan, así como los procedimientos y requisitos para obtenerlos</a:t>
          </a:r>
          <a:endParaRPr lang="es-MX" sz="1200" dirty="0"/>
        </a:p>
      </dgm:t>
    </dgm:pt>
    <dgm:pt modelId="{15C5C97F-AC80-4B19-9F98-EE96CC344DCB}" type="parTrans" cxnId="{9E770F2F-B8C4-4638-8430-CDE8085D2203}">
      <dgm:prSet/>
      <dgm:spPr/>
      <dgm:t>
        <a:bodyPr/>
        <a:lstStyle/>
        <a:p>
          <a:endParaRPr lang="es-MX" sz="1200"/>
        </a:p>
      </dgm:t>
    </dgm:pt>
    <dgm:pt modelId="{588B7ED7-0818-4DBB-AC91-80D8F8119713}" type="sibTrans" cxnId="{9E770F2F-B8C4-4638-8430-CDE8085D2203}">
      <dgm:prSet/>
      <dgm:spPr/>
      <dgm:t>
        <a:bodyPr/>
        <a:lstStyle/>
        <a:p>
          <a:endParaRPr lang="es-MX" sz="1200"/>
        </a:p>
      </dgm:t>
    </dgm:pt>
    <dgm:pt modelId="{C73FE539-9DE2-4B75-B6FC-3FB59DCD7AA3}">
      <dgm:prSet custT="1"/>
      <dgm:spPr/>
      <dgm:t>
        <a:bodyPr/>
        <a:lstStyle/>
        <a:p>
          <a:pPr rtl="0"/>
          <a:r>
            <a:rPr lang="es-MX" sz="1200" smtClean="0"/>
            <a:t>VII. Las convocatorias de los concursos de oposición</a:t>
          </a:r>
          <a:endParaRPr lang="es-MX" sz="1200"/>
        </a:p>
      </dgm:t>
    </dgm:pt>
    <dgm:pt modelId="{3384A041-CC5D-4689-8F91-3C21BD240643}" type="parTrans" cxnId="{056C29C4-7271-4591-9138-6A222823119D}">
      <dgm:prSet/>
      <dgm:spPr/>
      <dgm:t>
        <a:bodyPr/>
        <a:lstStyle/>
        <a:p>
          <a:endParaRPr lang="es-MX" sz="1200"/>
        </a:p>
      </dgm:t>
    </dgm:pt>
    <dgm:pt modelId="{23721A45-4ACE-4B32-B5B5-3015C9177465}" type="sibTrans" cxnId="{056C29C4-7271-4591-9138-6A222823119D}">
      <dgm:prSet/>
      <dgm:spPr/>
      <dgm:t>
        <a:bodyPr/>
        <a:lstStyle/>
        <a:p>
          <a:endParaRPr lang="es-MX" sz="1200"/>
        </a:p>
      </dgm:t>
    </dgm:pt>
    <dgm:pt modelId="{174669E1-FB1E-46A9-AD63-5130FFB39555}">
      <dgm:prSet custT="1"/>
      <dgm:spPr/>
      <dgm:t>
        <a:bodyPr/>
        <a:lstStyle/>
        <a:p>
          <a:pPr rtl="0"/>
          <a:r>
            <a:rPr lang="es-MX" sz="1200" smtClean="0"/>
            <a:t>VIII. La información relativa a los procesos de selección de los consejos</a:t>
          </a:r>
          <a:endParaRPr lang="es-MX" sz="1200"/>
        </a:p>
      </dgm:t>
    </dgm:pt>
    <dgm:pt modelId="{2F177AAB-C1AA-4279-8936-0CBA94804BEE}" type="parTrans" cxnId="{31736534-69F7-4908-ACDE-13602FC13072}">
      <dgm:prSet/>
      <dgm:spPr/>
      <dgm:t>
        <a:bodyPr/>
        <a:lstStyle/>
        <a:p>
          <a:endParaRPr lang="es-MX" sz="1200"/>
        </a:p>
      </dgm:t>
    </dgm:pt>
    <dgm:pt modelId="{FCD0B897-7B8F-4DB2-AFB7-45F6920BF3FB}" type="sibTrans" cxnId="{31736534-69F7-4908-ACDE-13602FC13072}">
      <dgm:prSet/>
      <dgm:spPr/>
      <dgm:t>
        <a:bodyPr/>
        <a:lstStyle/>
        <a:p>
          <a:endParaRPr lang="es-MX" sz="1200"/>
        </a:p>
      </dgm:t>
    </dgm:pt>
    <dgm:pt modelId="{BCB67377-52D0-4295-A650-E9841FE22D0D}">
      <dgm:prSet custT="1"/>
      <dgm:spPr/>
      <dgm:t>
        <a:bodyPr/>
        <a:lstStyle/>
        <a:p>
          <a:pPr rtl="0"/>
          <a:r>
            <a:rPr lang="es-MX" sz="1200" smtClean="0"/>
            <a:t>IX. Resultado de las evaluaciones del cuerpo docente</a:t>
          </a:r>
          <a:endParaRPr lang="es-MX" sz="1200"/>
        </a:p>
      </dgm:t>
    </dgm:pt>
    <dgm:pt modelId="{956DA45B-1767-41D4-8F04-27D946A181D8}" type="parTrans" cxnId="{1FB800AD-0E90-443A-9DE2-FC0385A522A9}">
      <dgm:prSet/>
      <dgm:spPr/>
      <dgm:t>
        <a:bodyPr/>
        <a:lstStyle/>
        <a:p>
          <a:endParaRPr lang="es-MX" sz="1200"/>
        </a:p>
      </dgm:t>
    </dgm:pt>
    <dgm:pt modelId="{AF055A42-3808-4A7B-9825-5CB1317A6587}" type="sibTrans" cxnId="{1FB800AD-0E90-443A-9DE2-FC0385A522A9}">
      <dgm:prSet/>
      <dgm:spPr/>
      <dgm:t>
        <a:bodyPr/>
        <a:lstStyle/>
        <a:p>
          <a:endParaRPr lang="es-MX" sz="1200"/>
        </a:p>
      </dgm:t>
    </dgm:pt>
    <dgm:pt modelId="{B4E84395-9349-4D12-9BB6-6982A869ED1E}">
      <dgm:prSet custT="1"/>
      <dgm:spPr/>
      <dgm:t>
        <a:bodyPr/>
        <a:lstStyle/>
        <a:p>
          <a:pPr rtl="0"/>
          <a:r>
            <a:rPr lang="es-MX" sz="1200" smtClean="0"/>
            <a:t>X. El listado de instituciones incorporadas y requisitos de incorporación</a:t>
          </a:r>
          <a:endParaRPr lang="es-MX" sz="1200"/>
        </a:p>
      </dgm:t>
    </dgm:pt>
    <dgm:pt modelId="{81DD88E3-03C9-4C32-8CC0-0010E020F26F}" type="parTrans" cxnId="{B3E83005-B47D-4495-8580-C805124463A3}">
      <dgm:prSet/>
      <dgm:spPr/>
      <dgm:t>
        <a:bodyPr/>
        <a:lstStyle/>
        <a:p>
          <a:endParaRPr lang="es-MX" sz="1200"/>
        </a:p>
      </dgm:t>
    </dgm:pt>
    <dgm:pt modelId="{1B8B77AE-A960-4BAA-8820-FEA9CB12DBE2}" type="sibTrans" cxnId="{B3E83005-B47D-4495-8580-C805124463A3}">
      <dgm:prSet/>
      <dgm:spPr/>
      <dgm:t>
        <a:bodyPr/>
        <a:lstStyle/>
        <a:p>
          <a:endParaRPr lang="es-MX" sz="1200"/>
        </a:p>
      </dgm:t>
    </dgm:pt>
    <dgm:pt modelId="{DB1077F6-F827-4436-86F5-FE048617929F}">
      <dgm:prSet custT="1"/>
      <dgm:spPr/>
      <dgm:t>
        <a:bodyPr/>
        <a:lstStyle/>
        <a:p>
          <a:pPr rtl="0"/>
          <a:r>
            <a:rPr lang="es-MX" sz="1200" smtClean="0"/>
            <a:t>XI. La información respecto a las empresas u organismos parauniversitarios.</a:t>
          </a:r>
          <a:endParaRPr lang="es-MX" sz="1200"/>
        </a:p>
      </dgm:t>
    </dgm:pt>
    <dgm:pt modelId="{88C7CD0A-1491-4EA3-B3C4-38A02F273634}" type="parTrans" cxnId="{3B177D97-E22B-4F6A-8A11-34617F38E9F5}">
      <dgm:prSet/>
      <dgm:spPr/>
      <dgm:t>
        <a:bodyPr/>
        <a:lstStyle/>
        <a:p>
          <a:endParaRPr lang="es-MX" sz="1200"/>
        </a:p>
      </dgm:t>
    </dgm:pt>
    <dgm:pt modelId="{03A027B5-4001-4032-956A-168857F3A57E}" type="sibTrans" cxnId="{3B177D97-E22B-4F6A-8A11-34617F38E9F5}">
      <dgm:prSet/>
      <dgm:spPr/>
      <dgm:t>
        <a:bodyPr/>
        <a:lstStyle/>
        <a:p>
          <a:endParaRPr lang="es-MX" sz="1200"/>
        </a:p>
      </dgm:t>
    </dgm:pt>
    <dgm:pt modelId="{382B9B1D-7026-4DCE-B219-5B8FBF9D7B79}" type="pres">
      <dgm:prSet presAssocID="{45220348-EE6A-47D2-8EAE-C4993CC17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7D5484-697B-469B-A0C1-797E9239EB67}" type="pres">
      <dgm:prSet presAssocID="{578AA7F6-547D-4244-8AB4-66BD47753FFC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9791FF-AC7B-4FED-AAA0-A344E88477EE}" type="pres">
      <dgm:prSet presAssocID="{68FCFF0A-8985-424E-8101-AAE865B7A808}" presName="spacer" presStyleCnt="0"/>
      <dgm:spPr/>
    </dgm:pt>
    <dgm:pt modelId="{62B53F32-E3F6-4F1C-ADB7-323ADABFF366}" type="pres">
      <dgm:prSet presAssocID="{FE3719A6-4EB9-4477-9CEB-A6B1193CE283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75139E-B134-4D8F-843B-538E3CE6EB25}" type="pres">
      <dgm:prSet presAssocID="{1B8210E3-BAFC-41B9-91E2-BFF48CB0BAC1}" presName="spacer" presStyleCnt="0"/>
      <dgm:spPr/>
    </dgm:pt>
    <dgm:pt modelId="{DB3DF653-C5FA-4BD7-869A-AA2A970A1E3F}" type="pres">
      <dgm:prSet presAssocID="{BDBA5ADA-A4C9-4CD4-8302-C171E4743637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41BF1-EF8E-4DB3-BE65-C967F05C4689}" type="pres">
      <dgm:prSet presAssocID="{EA09E0A1-4131-4B68-AA7B-2BC78485A43C}" presName="spacer" presStyleCnt="0"/>
      <dgm:spPr/>
    </dgm:pt>
    <dgm:pt modelId="{CE1E38A9-8C44-4130-B312-1E72394FEA8A}" type="pres">
      <dgm:prSet presAssocID="{58F0DDB3-36F4-429F-9134-F7EEC0566016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7DA044-F78C-4BF7-B00E-F8CF1227E81A}" type="pres">
      <dgm:prSet presAssocID="{E6730760-D9E2-402F-9F74-FD149AAEA3CD}" presName="spacer" presStyleCnt="0"/>
      <dgm:spPr/>
    </dgm:pt>
    <dgm:pt modelId="{522ABF76-7E85-481D-9E5F-E3F214CE01AF}" type="pres">
      <dgm:prSet presAssocID="{9F56FDDE-BCC7-4F79-8FC8-9172B07BA20E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21C789-C2FC-4CAF-938F-DA06BBA5732E}" type="pres">
      <dgm:prSet presAssocID="{7196C8F5-C3BD-4FF8-AA28-567FCD5BA5AC}" presName="spacer" presStyleCnt="0"/>
      <dgm:spPr/>
    </dgm:pt>
    <dgm:pt modelId="{FDA8A7C6-C2E7-4B5B-8DAD-8BCDC15C4FB7}" type="pres">
      <dgm:prSet presAssocID="{80A7B80B-EE88-4CBD-B30F-3B66152597BB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EA2BB-4288-450E-AB5E-DEA30FCE560C}" type="pres">
      <dgm:prSet presAssocID="{4225A46A-1BBE-4A6F-9BFF-C5E6995AF51A}" presName="spacer" presStyleCnt="0"/>
      <dgm:spPr/>
    </dgm:pt>
    <dgm:pt modelId="{E5123153-069D-436B-A36F-C897BEC2C259}" type="pres">
      <dgm:prSet presAssocID="{D99D6F92-2A72-4827-90B6-5E462BB1267F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8D0ED7-3AF0-431C-85CB-B745618ABCED}" type="pres">
      <dgm:prSet presAssocID="{588B7ED7-0818-4DBB-AC91-80D8F8119713}" presName="spacer" presStyleCnt="0"/>
      <dgm:spPr/>
    </dgm:pt>
    <dgm:pt modelId="{2DBF87A3-DD9D-4A3F-977E-4461BBE1B9E7}" type="pres">
      <dgm:prSet presAssocID="{C73FE539-9DE2-4B75-B6FC-3FB59DCD7AA3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718533-AE88-47E2-9837-2F9677723CF1}" type="pres">
      <dgm:prSet presAssocID="{23721A45-4ACE-4B32-B5B5-3015C9177465}" presName="spacer" presStyleCnt="0"/>
      <dgm:spPr/>
    </dgm:pt>
    <dgm:pt modelId="{338BDE6E-A05F-4CCF-A820-C3F219688966}" type="pres">
      <dgm:prSet presAssocID="{174669E1-FB1E-46A9-AD63-5130FFB39555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F43F9F-66B7-4D61-88E5-FF6258CC1441}" type="pres">
      <dgm:prSet presAssocID="{FCD0B897-7B8F-4DB2-AFB7-45F6920BF3FB}" presName="spacer" presStyleCnt="0"/>
      <dgm:spPr/>
    </dgm:pt>
    <dgm:pt modelId="{E5B3735E-5DA6-4DDA-99C2-56216EB49675}" type="pres">
      <dgm:prSet presAssocID="{BCB67377-52D0-4295-A650-E9841FE22D0D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C40605-CD9E-44D3-B93D-27EF2DA315E7}" type="pres">
      <dgm:prSet presAssocID="{AF055A42-3808-4A7B-9825-5CB1317A6587}" presName="spacer" presStyleCnt="0"/>
      <dgm:spPr/>
    </dgm:pt>
    <dgm:pt modelId="{1E27D256-8CF0-4143-AC83-266D1EC1FEB8}" type="pres">
      <dgm:prSet presAssocID="{B4E84395-9349-4D12-9BB6-6982A869ED1E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A9FF98-92AA-4806-BD1D-D9517235B89E}" type="pres">
      <dgm:prSet presAssocID="{1B8B77AE-A960-4BAA-8820-FEA9CB12DBE2}" presName="spacer" presStyleCnt="0"/>
      <dgm:spPr/>
    </dgm:pt>
    <dgm:pt modelId="{F3482D22-34A1-4E85-BBBE-E01971060E61}" type="pres">
      <dgm:prSet presAssocID="{DB1077F6-F827-4436-86F5-FE048617929F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B177D97-E22B-4F6A-8A11-34617F38E9F5}" srcId="{45220348-EE6A-47D2-8EAE-C4993CC17266}" destId="{DB1077F6-F827-4436-86F5-FE048617929F}" srcOrd="11" destOrd="0" parTransId="{88C7CD0A-1491-4EA3-B3C4-38A02F273634}" sibTransId="{03A027B5-4001-4032-956A-168857F3A57E}"/>
    <dgm:cxn modelId="{7ECAEB10-DBCD-44C2-9764-04D34DB49499}" type="presOf" srcId="{D99D6F92-2A72-4827-90B6-5E462BB1267F}" destId="{E5123153-069D-436B-A36F-C897BEC2C259}" srcOrd="0" destOrd="0" presId="urn:microsoft.com/office/officeart/2005/8/layout/vList2"/>
    <dgm:cxn modelId="{B3E83005-B47D-4495-8580-C805124463A3}" srcId="{45220348-EE6A-47D2-8EAE-C4993CC17266}" destId="{B4E84395-9349-4D12-9BB6-6982A869ED1E}" srcOrd="10" destOrd="0" parTransId="{81DD88E3-03C9-4C32-8CC0-0010E020F26F}" sibTransId="{1B8B77AE-A960-4BAA-8820-FEA9CB12DBE2}"/>
    <dgm:cxn modelId="{CBF099B4-470E-461F-8C4F-10C01D81DA05}" type="presOf" srcId="{58F0DDB3-36F4-429F-9134-F7EEC0566016}" destId="{CE1E38A9-8C44-4130-B312-1E72394FEA8A}" srcOrd="0" destOrd="0" presId="urn:microsoft.com/office/officeart/2005/8/layout/vList2"/>
    <dgm:cxn modelId="{25EC1A13-EE29-480B-847C-042A894666FC}" type="presOf" srcId="{DB1077F6-F827-4436-86F5-FE048617929F}" destId="{F3482D22-34A1-4E85-BBBE-E01971060E61}" srcOrd="0" destOrd="0" presId="urn:microsoft.com/office/officeart/2005/8/layout/vList2"/>
    <dgm:cxn modelId="{65ED7E63-3055-4410-A109-4D3568E486E5}" type="presOf" srcId="{578AA7F6-547D-4244-8AB4-66BD47753FFC}" destId="{487D5484-697B-469B-A0C1-797E9239EB67}" srcOrd="0" destOrd="0" presId="urn:microsoft.com/office/officeart/2005/8/layout/vList2"/>
    <dgm:cxn modelId="{056C29C4-7271-4591-9138-6A222823119D}" srcId="{45220348-EE6A-47D2-8EAE-C4993CC17266}" destId="{C73FE539-9DE2-4B75-B6FC-3FB59DCD7AA3}" srcOrd="7" destOrd="0" parTransId="{3384A041-CC5D-4689-8F91-3C21BD240643}" sibTransId="{23721A45-4ACE-4B32-B5B5-3015C9177465}"/>
    <dgm:cxn modelId="{B2796C62-87AC-4A42-B820-EAEF84B3FF59}" srcId="{45220348-EE6A-47D2-8EAE-C4993CC17266}" destId="{FE3719A6-4EB9-4477-9CEB-A6B1193CE283}" srcOrd="1" destOrd="0" parTransId="{3834505F-70D9-47CE-A226-E407727E6254}" sibTransId="{1B8210E3-BAFC-41B9-91E2-BFF48CB0BAC1}"/>
    <dgm:cxn modelId="{8D1F37B3-14F7-4671-90E1-55156848994F}" type="presOf" srcId="{B4E84395-9349-4D12-9BB6-6982A869ED1E}" destId="{1E27D256-8CF0-4143-AC83-266D1EC1FEB8}" srcOrd="0" destOrd="0" presId="urn:microsoft.com/office/officeart/2005/8/layout/vList2"/>
    <dgm:cxn modelId="{B8772570-BDE3-43D7-90B7-C5FCB90C34C9}" srcId="{45220348-EE6A-47D2-8EAE-C4993CC17266}" destId="{BDBA5ADA-A4C9-4CD4-8302-C171E4743637}" srcOrd="2" destOrd="0" parTransId="{AD9646BE-4651-430F-9A72-C01D4458CB59}" sibTransId="{EA09E0A1-4131-4B68-AA7B-2BC78485A43C}"/>
    <dgm:cxn modelId="{54297978-680E-4B67-A37E-A54B63458AB7}" srcId="{45220348-EE6A-47D2-8EAE-C4993CC17266}" destId="{58F0DDB3-36F4-429F-9134-F7EEC0566016}" srcOrd="3" destOrd="0" parTransId="{A50A645A-D943-4373-A8D7-9DFFFE076FC2}" sibTransId="{E6730760-D9E2-402F-9F74-FD149AAEA3CD}"/>
    <dgm:cxn modelId="{9B8B0465-F09D-4F74-8F98-695A77F52537}" srcId="{45220348-EE6A-47D2-8EAE-C4993CC17266}" destId="{80A7B80B-EE88-4CBD-B30F-3B66152597BB}" srcOrd="5" destOrd="0" parTransId="{4EF65A0F-3C4B-47C2-9BCE-BD97031A13EA}" sibTransId="{4225A46A-1BBE-4A6F-9BFF-C5E6995AF51A}"/>
    <dgm:cxn modelId="{6E0B1A5C-BCCF-4E54-BEA5-041F13F54111}" type="presOf" srcId="{BCB67377-52D0-4295-A650-E9841FE22D0D}" destId="{E5B3735E-5DA6-4DDA-99C2-56216EB49675}" srcOrd="0" destOrd="0" presId="urn:microsoft.com/office/officeart/2005/8/layout/vList2"/>
    <dgm:cxn modelId="{8130E70B-F792-42CD-ABF8-C0668857BED3}" srcId="{45220348-EE6A-47D2-8EAE-C4993CC17266}" destId="{9F56FDDE-BCC7-4F79-8FC8-9172B07BA20E}" srcOrd="4" destOrd="0" parTransId="{F4F19EF0-813C-4503-ACA7-944502584508}" sibTransId="{7196C8F5-C3BD-4FF8-AA28-567FCD5BA5AC}"/>
    <dgm:cxn modelId="{1FB800AD-0E90-443A-9DE2-FC0385A522A9}" srcId="{45220348-EE6A-47D2-8EAE-C4993CC17266}" destId="{BCB67377-52D0-4295-A650-E9841FE22D0D}" srcOrd="9" destOrd="0" parTransId="{956DA45B-1767-41D4-8F04-27D946A181D8}" sibTransId="{AF055A42-3808-4A7B-9825-5CB1317A6587}"/>
    <dgm:cxn modelId="{C00B0ECB-8422-4A4C-8E88-5ED9A4EF69DE}" type="presOf" srcId="{FE3719A6-4EB9-4477-9CEB-A6B1193CE283}" destId="{62B53F32-E3F6-4F1C-ADB7-323ADABFF366}" srcOrd="0" destOrd="0" presId="urn:microsoft.com/office/officeart/2005/8/layout/vList2"/>
    <dgm:cxn modelId="{4677504B-F1C7-4862-B704-B27B0F23A683}" type="presOf" srcId="{9F56FDDE-BCC7-4F79-8FC8-9172B07BA20E}" destId="{522ABF76-7E85-481D-9E5F-E3F214CE01AF}" srcOrd="0" destOrd="0" presId="urn:microsoft.com/office/officeart/2005/8/layout/vList2"/>
    <dgm:cxn modelId="{14FF2A0D-CE15-4F7B-874C-3B66DC108104}" type="presOf" srcId="{80A7B80B-EE88-4CBD-B30F-3B66152597BB}" destId="{FDA8A7C6-C2E7-4B5B-8DAD-8BCDC15C4FB7}" srcOrd="0" destOrd="0" presId="urn:microsoft.com/office/officeart/2005/8/layout/vList2"/>
    <dgm:cxn modelId="{7B0E8817-5F24-43B6-8615-D8C0832B2D7C}" srcId="{45220348-EE6A-47D2-8EAE-C4993CC17266}" destId="{578AA7F6-547D-4244-8AB4-66BD47753FFC}" srcOrd="0" destOrd="0" parTransId="{02BBC027-D0C0-4372-9F54-8C135360211E}" sibTransId="{68FCFF0A-8985-424E-8101-AAE865B7A808}"/>
    <dgm:cxn modelId="{31736534-69F7-4908-ACDE-13602FC13072}" srcId="{45220348-EE6A-47D2-8EAE-C4993CC17266}" destId="{174669E1-FB1E-46A9-AD63-5130FFB39555}" srcOrd="8" destOrd="0" parTransId="{2F177AAB-C1AA-4279-8936-0CBA94804BEE}" sibTransId="{FCD0B897-7B8F-4DB2-AFB7-45F6920BF3FB}"/>
    <dgm:cxn modelId="{9E770F2F-B8C4-4638-8430-CDE8085D2203}" srcId="{45220348-EE6A-47D2-8EAE-C4993CC17266}" destId="{D99D6F92-2A72-4827-90B6-5E462BB1267F}" srcOrd="6" destOrd="0" parTransId="{15C5C97F-AC80-4B19-9F98-EE96CC344DCB}" sibTransId="{588B7ED7-0818-4DBB-AC91-80D8F8119713}"/>
    <dgm:cxn modelId="{4AC8B298-C48B-43EC-98AD-677E63754861}" type="presOf" srcId="{BDBA5ADA-A4C9-4CD4-8302-C171E4743637}" destId="{DB3DF653-C5FA-4BD7-869A-AA2A970A1E3F}" srcOrd="0" destOrd="0" presId="urn:microsoft.com/office/officeart/2005/8/layout/vList2"/>
    <dgm:cxn modelId="{F8732C7E-0A98-48B3-B4CC-D63EEBC6E961}" type="presOf" srcId="{174669E1-FB1E-46A9-AD63-5130FFB39555}" destId="{338BDE6E-A05F-4CCF-A820-C3F219688966}" srcOrd="0" destOrd="0" presId="urn:microsoft.com/office/officeart/2005/8/layout/vList2"/>
    <dgm:cxn modelId="{940C4535-58F5-4379-8E85-D553BFE9B9B5}" type="presOf" srcId="{C73FE539-9DE2-4B75-B6FC-3FB59DCD7AA3}" destId="{2DBF87A3-DD9D-4A3F-977E-4461BBE1B9E7}" srcOrd="0" destOrd="0" presId="urn:microsoft.com/office/officeart/2005/8/layout/vList2"/>
    <dgm:cxn modelId="{E00694DB-B0C1-4940-AFB5-0AAD0E7ED06C}" type="presOf" srcId="{45220348-EE6A-47D2-8EAE-C4993CC17266}" destId="{382B9B1D-7026-4DCE-B219-5B8FBF9D7B79}" srcOrd="0" destOrd="0" presId="urn:microsoft.com/office/officeart/2005/8/layout/vList2"/>
    <dgm:cxn modelId="{76BACF53-5634-4FCE-833E-5C2305BC29FA}" type="presParOf" srcId="{382B9B1D-7026-4DCE-B219-5B8FBF9D7B79}" destId="{487D5484-697B-469B-A0C1-797E9239EB67}" srcOrd="0" destOrd="0" presId="urn:microsoft.com/office/officeart/2005/8/layout/vList2"/>
    <dgm:cxn modelId="{640892D9-E9FD-4301-845C-5CA7441B280F}" type="presParOf" srcId="{382B9B1D-7026-4DCE-B219-5B8FBF9D7B79}" destId="{0D9791FF-AC7B-4FED-AAA0-A344E88477EE}" srcOrd="1" destOrd="0" presId="urn:microsoft.com/office/officeart/2005/8/layout/vList2"/>
    <dgm:cxn modelId="{C2EAAE3C-3408-4B25-9F3A-E19BE889F55E}" type="presParOf" srcId="{382B9B1D-7026-4DCE-B219-5B8FBF9D7B79}" destId="{62B53F32-E3F6-4F1C-ADB7-323ADABFF366}" srcOrd="2" destOrd="0" presId="urn:microsoft.com/office/officeart/2005/8/layout/vList2"/>
    <dgm:cxn modelId="{65AD232B-3713-46F8-8E44-0A2D1DE6F057}" type="presParOf" srcId="{382B9B1D-7026-4DCE-B219-5B8FBF9D7B79}" destId="{C475139E-B134-4D8F-843B-538E3CE6EB25}" srcOrd="3" destOrd="0" presId="urn:microsoft.com/office/officeart/2005/8/layout/vList2"/>
    <dgm:cxn modelId="{3844AE37-58C9-403A-8291-49374AE81F1B}" type="presParOf" srcId="{382B9B1D-7026-4DCE-B219-5B8FBF9D7B79}" destId="{DB3DF653-C5FA-4BD7-869A-AA2A970A1E3F}" srcOrd="4" destOrd="0" presId="urn:microsoft.com/office/officeart/2005/8/layout/vList2"/>
    <dgm:cxn modelId="{37696291-A810-4C9C-B3B7-B8C4D3E85B90}" type="presParOf" srcId="{382B9B1D-7026-4DCE-B219-5B8FBF9D7B79}" destId="{39B41BF1-EF8E-4DB3-BE65-C967F05C4689}" srcOrd="5" destOrd="0" presId="urn:microsoft.com/office/officeart/2005/8/layout/vList2"/>
    <dgm:cxn modelId="{6445774D-3518-452E-AC17-B0B19F04415F}" type="presParOf" srcId="{382B9B1D-7026-4DCE-B219-5B8FBF9D7B79}" destId="{CE1E38A9-8C44-4130-B312-1E72394FEA8A}" srcOrd="6" destOrd="0" presId="urn:microsoft.com/office/officeart/2005/8/layout/vList2"/>
    <dgm:cxn modelId="{2AD3F76F-E027-4A90-B544-BA0CC7381E06}" type="presParOf" srcId="{382B9B1D-7026-4DCE-B219-5B8FBF9D7B79}" destId="{1D7DA044-F78C-4BF7-B00E-F8CF1227E81A}" srcOrd="7" destOrd="0" presId="urn:microsoft.com/office/officeart/2005/8/layout/vList2"/>
    <dgm:cxn modelId="{29B951D6-B98C-4234-810E-AC493A2E6433}" type="presParOf" srcId="{382B9B1D-7026-4DCE-B219-5B8FBF9D7B79}" destId="{522ABF76-7E85-481D-9E5F-E3F214CE01AF}" srcOrd="8" destOrd="0" presId="urn:microsoft.com/office/officeart/2005/8/layout/vList2"/>
    <dgm:cxn modelId="{34C0EB67-5AE5-48F1-B761-7071CE221161}" type="presParOf" srcId="{382B9B1D-7026-4DCE-B219-5B8FBF9D7B79}" destId="{D721C789-C2FC-4CAF-938F-DA06BBA5732E}" srcOrd="9" destOrd="0" presId="urn:microsoft.com/office/officeart/2005/8/layout/vList2"/>
    <dgm:cxn modelId="{DB534363-B506-40E0-A59A-C24865F6CAB5}" type="presParOf" srcId="{382B9B1D-7026-4DCE-B219-5B8FBF9D7B79}" destId="{FDA8A7C6-C2E7-4B5B-8DAD-8BCDC15C4FB7}" srcOrd="10" destOrd="0" presId="urn:microsoft.com/office/officeart/2005/8/layout/vList2"/>
    <dgm:cxn modelId="{7B02EA1B-3ED6-47B8-8458-7C0CA8DD4ECB}" type="presParOf" srcId="{382B9B1D-7026-4DCE-B219-5B8FBF9D7B79}" destId="{AE6EA2BB-4288-450E-AB5E-DEA30FCE560C}" srcOrd="11" destOrd="0" presId="urn:microsoft.com/office/officeart/2005/8/layout/vList2"/>
    <dgm:cxn modelId="{7FBB661B-31DE-41FA-A440-32BBB7687110}" type="presParOf" srcId="{382B9B1D-7026-4DCE-B219-5B8FBF9D7B79}" destId="{E5123153-069D-436B-A36F-C897BEC2C259}" srcOrd="12" destOrd="0" presId="urn:microsoft.com/office/officeart/2005/8/layout/vList2"/>
    <dgm:cxn modelId="{EBA77733-5A46-48C4-A7A1-2A57EC32A93E}" type="presParOf" srcId="{382B9B1D-7026-4DCE-B219-5B8FBF9D7B79}" destId="{D48D0ED7-3AF0-431C-85CB-B745618ABCED}" srcOrd="13" destOrd="0" presId="urn:microsoft.com/office/officeart/2005/8/layout/vList2"/>
    <dgm:cxn modelId="{9DF5700C-AC89-4B8A-939E-65EF87C14B9B}" type="presParOf" srcId="{382B9B1D-7026-4DCE-B219-5B8FBF9D7B79}" destId="{2DBF87A3-DD9D-4A3F-977E-4461BBE1B9E7}" srcOrd="14" destOrd="0" presId="urn:microsoft.com/office/officeart/2005/8/layout/vList2"/>
    <dgm:cxn modelId="{83DB3B8A-9631-4A60-BC8B-8A04F75FDC3E}" type="presParOf" srcId="{382B9B1D-7026-4DCE-B219-5B8FBF9D7B79}" destId="{D7718533-AE88-47E2-9837-2F9677723CF1}" srcOrd="15" destOrd="0" presId="urn:microsoft.com/office/officeart/2005/8/layout/vList2"/>
    <dgm:cxn modelId="{3C6D479F-B481-44B4-9B4B-1CC47C3029CC}" type="presParOf" srcId="{382B9B1D-7026-4DCE-B219-5B8FBF9D7B79}" destId="{338BDE6E-A05F-4CCF-A820-C3F219688966}" srcOrd="16" destOrd="0" presId="urn:microsoft.com/office/officeart/2005/8/layout/vList2"/>
    <dgm:cxn modelId="{3578B050-6F35-43D4-A036-98605191A2C5}" type="presParOf" srcId="{382B9B1D-7026-4DCE-B219-5B8FBF9D7B79}" destId="{4DF43F9F-66B7-4D61-88E5-FF6258CC1441}" srcOrd="17" destOrd="0" presId="urn:microsoft.com/office/officeart/2005/8/layout/vList2"/>
    <dgm:cxn modelId="{D6BEA642-D13F-4D2C-B10B-650FE40A7357}" type="presParOf" srcId="{382B9B1D-7026-4DCE-B219-5B8FBF9D7B79}" destId="{E5B3735E-5DA6-4DDA-99C2-56216EB49675}" srcOrd="18" destOrd="0" presId="urn:microsoft.com/office/officeart/2005/8/layout/vList2"/>
    <dgm:cxn modelId="{742859D9-288B-4B2C-AF00-1FB70BDFF5DB}" type="presParOf" srcId="{382B9B1D-7026-4DCE-B219-5B8FBF9D7B79}" destId="{46C40605-CD9E-44D3-B93D-27EF2DA315E7}" srcOrd="19" destOrd="0" presId="urn:microsoft.com/office/officeart/2005/8/layout/vList2"/>
    <dgm:cxn modelId="{3FFF685D-B47E-4B9C-97F1-9AA764252426}" type="presParOf" srcId="{382B9B1D-7026-4DCE-B219-5B8FBF9D7B79}" destId="{1E27D256-8CF0-4143-AC83-266D1EC1FEB8}" srcOrd="20" destOrd="0" presId="urn:microsoft.com/office/officeart/2005/8/layout/vList2"/>
    <dgm:cxn modelId="{D59CC25D-E3DB-41FB-A7F9-58AF8446EF81}" type="presParOf" srcId="{382B9B1D-7026-4DCE-B219-5B8FBF9D7B79}" destId="{5FA9FF98-92AA-4806-BD1D-D9517235B89E}" srcOrd="21" destOrd="0" presId="urn:microsoft.com/office/officeart/2005/8/layout/vList2"/>
    <dgm:cxn modelId="{229F2B79-1A7F-43F0-9FD4-4B0E02A517E4}" type="presParOf" srcId="{382B9B1D-7026-4DCE-B219-5B8FBF9D7B79}" destId="{F3482D22-34A1-4E85-BBBE-E01971060E61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315633-9644-4BFA-9A7B-6F8D1F4E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05250496-1729-4A62-A3BA-DCA2DC517502}">
      <dgm:prSet custT="1"/>
      <dgm:spPr/>
      <dgm:t>
        <a:bodyPr/>
        <a:lstStyle/>
        <a:p>
          <a:pPr rtl="0"/>
          <a:r>
            <a:rPr lang="es-MX" sz="1700" b="1" dirty="0" smtClean="0"/>
            <a:t>http://www.transparencia.udg.mx/</a:t>
          </a:r>
          <a:endParaRPr lang="es-MX" sz="1700" b="1" dirty="0"/>
        </a:p>
      </dgm:t>
    </dgm:pt>
    <dgm:pt modelId="{6071340D-944F-4F97-AB73-3CDBB57E3637}" type="parTrans" cxnId="{71560C97-AD3D-4B56-8979-59D73875E402}">
      <dgm:prSet/>
      <dgm:spPr/>
      <dgm:t>
        <a:bodyPr/>
        <a:lstStyle/>
        <a:p>
          <a:endParaRPr lang="es-MX"/>
        </a:p>
      </dgm:t>
    </dgm:pt>
    <dgm:pt modelId="{42354A0B-09C0-40FC-9D9C-2662DA1C9546}" type="sibTrans" cxnId="{71560C97-AD3D-4B56-8979-59D73875E402}">
      <dgm:prSet/>
      <dgm:spPr/>
      <dgm:t>
        <a:bodyPr/>
        <a:lstStyle/>
        <a:p>
          <a:endParaRPr lang="es-MX"/>
        </a:p>
      </dgm:t>
    </dgm:pt>
    <dgm:pt modelId="{B6474BED-3D81-4212-B85B-564B470A728A}" type="pres">
      <dgm:prSet presAssocID="{70315633-9644-4BFA-9A7B-6F8D1F4E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D044E3-4A8A-405C-9D5F-46D10145475C}" type="pres">
      <dgm:prSet presAssocID="{05250496-1729-4A62-A3BA-DCA2DC517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8FBBDE-448D-44C0-81AA-B8A92D2493AD}" type="presOf" srcId="{70315633-9644-4BFA-9A7B-6F8D1F4E5AA2}" destId="{B6474BED-3D81-4212-B85B-564B470A728A}" srcOrd="0" destOrd="0" presId="urn:microsoft.com/office/officeart/2005/8/layout/vList2"/>
    <dgm:cxn modelId="{71560C97-AD3D-4B56-8979-59D73875E402}" srcId="{70315633-9644-4BFA-9A7B-6F8D1F4E5AA2}" destId="{05250496-1729-4A62-A3BA-DCA2DC517502}" srcOrd="0" destOrd="0" parTransId="{6071340D-944F-4F97-AB73-3CDBB57E3637}" sibTransId="{42354A0B-09C0-40FC-9D9C-2662DA1C9546}"/>
    <dgm:cxn modelId="{C7B7523C-5EB6-4DCB-9329-EA3A184114B5}" type="presOf" srcId="{05250496-1729-4A62-A3BA-DCA2DC517502}" destId="{32D044E3-4A8A-405C-9D5F-46D10145475C}" srcOrd="0" destOrd="0" presId="urn:microsoft.com/office/officeart/2005/8/layout/vList2"/>
    <dgm:cxn modelId="{C812C0DF-A40C-4210-B9DD-3514BC13FCD7}" type="presParOf" srcId="{B6474BED-3D81-4212-B85B-564B470A728A}" destId="{32D044E3-4A8A-405C-9D5F-46D101454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3E9206-5195-4EE4-B78B-B892403B2A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7827C72-D241-477A-A369-EF1824F655A2}">
      <dgm:prSet custT="1"/>
      <dgm:spPr/>
      <dgm:t>
        <a:bodyPr/>
        <a:lstStyle/>
        <a:p>
          <a:pPr rtl="0"/>
          <a:r>
            <a:rPr lang="es-MX" sz="2400" b="1" dirty="0" smtClean="0"/>
            <a:t>http://www.plataformadetransparencia.org.mx/</a:t>
          </a:r>
          <a:endParaRPr lang="es-MX" sz="2400" b="1" dirty="0"/>
        </a:p>
      </dgm:t>
    </dgm:pt>
    <dgm:pt modelId="{54FEE95B-57A3-4D19-8268-621C93B11DA1}" type="parTrans" cxnId="{2236F411-9E18-47BA-B4E5-3368294A8B52}">
      <dgm:prSet/>
      <dgm:spPr/>
      <dgm:t>
        <a:bodyPr/>
        <a:lstStyle/>
        <a:p>
          <a:endParaRPr lang="es-MX" sz="2400" b="1"/>
        </a:p>
      </dgm:t>
    </dgm:pt>
    <dgm:pt modelId="{F2E7E30E-3218-46BA-8723-5FF4260CC542}" type="sibTrans" cxnId="{2236F411-9E18-47BA-B4E5-3368294A8B52}">
      <dgm:prSet/>
      <dgm:spPr/>
      <dgm:t>
        <a:bodyPr/>
        <a:lstStyle/>
        <a:p>
          <a:endParaRPr lang="es-MX" sz="2400" b="1"/>
        </a:p>
      </dgm:t>
    </dgm:pt>
    <dgm:pt modelId="{C6EBDF6B-171F-418D-820A-66390A605FD0}" type="pres">
      <dgm:prSet presAssocID="{5B3E9206-5195-4EE4-B78B-B892403B2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7F577A-CC3D-434A-A811-2AD6D4376DD2}" type="pres">
      <dgm:prSet presAssocID="{F7827C72-D241-477A-A369-EF1824F655A2}" presName="parentText" presStyleLbl="node1" presStyleIdx="0" presStyleCnt="1" custScaleY="15787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236F411-9E18-47BA-B4E5-3368294A8B52}" srcId="{5B3E9206-5195-4EE4-B78B-B892403B2A18}" destId="{F7827C72-D241-477A-A369-EF1824F655A2}" srcOrd="0" destOrd="0" parTransId="{54FEE95B-57A3-4D19-8268-621C93B11DA1}" sibTransId="{F2E7E30E-3218-46BA-8723-5FF4260CC542}"/>
    <dgm:cxn modelId="{EAB78F1C-7761-4692-80CE-C8B2B3980311}" type="presOf" srcId="{F7827C72-D241-477A-A369-EF1824F655A2}" destId="{B77F577A-CC3D-434A-A811-2AD6D4376DD2}" srcOrd="0" destOrd="0" presId="urn:microsoft.com/office/officeart/2005/8/layout/vList2"/>
    <dgm:cxn modelId="{B82EF187-DF52-44EE-803B-73566260BEC6}" type="presOf" srcId="{5B3E9206-5195-4EE4-B78B-B892403B2A18}" destId="{C6EBDF6B-171F-418D-820A-66390A605FD0}" srcOrd="0" destOrd="0" presId="urn:microsoft.com/office/officeart/2005/8/layout/vList2"/>
    <dgm:cxn modelId="{5C4FC407-08A1-4CB0-A1A7-2D63C4118E2D}" type="presParOf" srcId="{C6EBDF6B-171F-418D-820A-66390A605FD0}" destId="{B77F577A-CC3D-434A-A811-2AD6D4376D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BA9CD0-EEA6-4BA1-906B-C94BCDEF07DB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F511990D-AC1B-422B-82D6-62A837C2158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es-MX" sz="1200" dirty="0" smtClean="0"/>
            <a:t>Multa de cien a mil quinientos días de salario mínimo general vigente en el área metropolitana de Guadalajara.</a:t>
          </a:r>
          <a:endParaRPr lang="es-MX" sz="1200" dirty="0"/>
        </a:p>
      </dgm:t>
    </dgm:pt>
    <dgm:pt modelId="{8AAAD2CF-7177-42E3-AAF5-0D55C2FB4D59}" type="parTrans" cxnId="{993E346E-57E7-41CD-9014-4C8A5B58A9CC}">
      <dgm:prSet/>
      <dgm:spPr/>
      <dgm:t>
        <a:bodyPr/>
        <a:lstStyle/>
        <a:p>
          <a:endParaRPr lang="es-MX"/>
        </a:p>
      </dgm:t>
    </dgm:pt>
    <dgm:pt modelId="{B94861D7-E70B-4B51-A23A-F7AE139A71BF}" type="sibTrans" cxnId="{993E346E-57E7-41CD-9014-4C8A5B58A9CC}">
      <dgm:prSet/>
      <dgm:spPr/>
      <dgm:t>
        <a:bodyPr/>
        <a:lstStyle/>
        <a:p>
          <a:endParaRPr lang="es-MX"/>
        </a:p>
      </dgm:t>
    </dgm:pt>
    <dgm:pt modelId="{1530914A-0015-45B1-B0DF-2B9D820E94D8}" type="pres">
      <dgm:prSet presAssocID="{00BA9CD0-EEA6-4BA1-906B-C94BCDEF07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33AC94-846D-4D63-8F13-CE9EB7441E05}" type="pres">
      <dgm:prSet presAssocID="{F511990D-AC1B-422B-82D6-62A837C21580}" presName="parentText" presStyleLbl="node1" presStyleIdx="0" presStyleCnt="1" custScaleY="274765" custLinFactNeighborY="-1663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3E346E-57E7-41CD-9014-4C8A5B58A9CC}" srcId="{00BA9CD0-EEA6-4BA1-906B-C94BCDEF07DB}" destId="{F511990D-AC1B-422B-82D6-62A837C21580}" srcOrd="0" destOrd="0" parTransId="{8AAAD2CF-7177-42E3-AAF5-0D55C2FB4D59}" sibTransId="{B94861D7-E70B-4B51-A23A-F7AE139A71BF}"/>
    <dgm:cxn modelId="{1E2FDC5F-9534-43FA-828C-BB54BF499721}" type="presOf" srcId="{00BA9CD0-EEA6-4BA1-906B-C94BCDEF07DB}" destId="{1530914A-0015-45B1-B0DF-2B9D820E94D8}" srcOrd="0" destOrd="0" presId="urn:microsoft.com/office/officeart/2005/8/layout/vList2"/>
    <dgm:cxn modelId="{1747EDED-3CFC-4C35-96D4-AD16BFF7F984}" type="presOf" srcId="{F511990D-AC1B-422B-82D6-62A837C21580}" destId="{0233AC94-846D-4D63-8F13-CE9EB7441E05}" srcOrd="0" destOrd="0" presId="urn:microsoft.com/office/officeart/2005/8/layout/vList2"/>
    <dgm:cxn modelId="{D4E7D957-1FB4-425E-8EAC-C306A019A30C}" type="presParOf" srcId="{1530914A-0015-45B1-B0DF-2B9D820E94D8}" destId="{0233AC94-846D-4D63-8F13-CE9EB7441E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C9E4C0B-27BC-4B0E-983D-02D18D0EE6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AE1DB1-E2C8-4DD5-A7DC-8C88C0E853AD}">
      <dgm:prSet/>
      <dgm:spPr/>
      <dgm:t>
        <a:bodyPr/>
        <a:lstStyle/>
        <a:p>
          <a:pPr rtl="0"/>
          <a:r>
            <a:rPr lang="es-MX" sz="1800" b="1" dirty="0" smtClean="0"/>
            <a:t>Titulares de sujetos obligados</a:t>
          </a:r>
          <a:endParaRPr lang="es-MX" sz="1800" dirty="0"/>
        </a:p>
      </dgm:t>
    </dgm:pt>
    <dgm:pt modelId="{5B7035E0-98B2-46C6-B76A-E4FEDA7296A5}" type="parTrans" cxnId="{BEEE897E-F062-468C-8944-1F455520EEF8}">
      <dgm:prSet/>
      <dgm:spPr/>
      <dgm:t>
        <a:bodyPr/>
        <a:lstStyle/>
        <a:p>
          <a:endParaRPr lang="es-MX"/>
        </a:p>
      </dgm:t>
    </dgm:pt>
    <dgm:pt modelId="{18D672F7-FF3C-49A4-8480-9AC8CCABFF6A}" type="sibTrans" cxnId="{BEEE897E-F062-468C-8944-1F455520EEF8}">
      <dgm:prSet/>
      <dgm:spPr/>
      <dgm:t>
        <a:bodyPr/>
        <a:lstStyle/>
        <a:p>
          <a:endParaRPr lang="es-MX"/>
        </a:p>
      </dgm:t>
    </dgm:pt>
    <dgm:pt modelId="{8D388819-A8D9-4E04-8A90-E78BB449B5DB}">
      <dgm:prSet custT="1"/>
      <dgm:spPr/>
      <dgm:t>
        <a:bodyPr/>
        <a:lstStyle/>
        <a:p>
          <a:pPr rtl="0"/>
          <a:r>
            <a:rPr lang="es-MX" sz="1600" dirty="0" smtClean="0"/>
            <a:t>No publicar de forma completa la información fundamental que le corresponda;</a:t>
          </a:r>
          <a:endParaRPr lang="es-MX" sz="1600" dirty="0"/>
        </a:p>
      </dgm:t>
    </dgm:pt>
    <dgm:pt modelId="{D769199C-B579-49F7-9DEB-0D41CB359615}" type="parTrans" cxnId="{498BC465-5111-44B5-879B-AF9149364E2A}">
      <dgm:prSet/>
      <dgm:spPr/>
      <dgm:t>
        <a:bodyPr/>
        <a:lstStyle/>
        <a:p>
          <a:endParaRPr lang="es-MX"/>
        </a:p>
      </dgm:t>
    </dgm:pt>
    <dgm:pt modelId="{B2B29675-5751-4C74-959D-CBB4ECDA4FB1}" type="sibTrans" cxnId="{498BC465-5111-44B5-879B-AF9149364E2A}">
      <dgm:prSet/>
      <dgm:spPr/>
      <dgm:t>
        <a:bodyPr/>
        <a:lstStyle/>
        <a:p>
          <a:endParaRPr lang="es-MX"/>
        </a:p>
      </dgm:t>
    </dgm:pt>
    <dgm:pt modelId="{55247082-0BF6-44DA-9598-27514B1FC0EB}">
      <dgm:prSet custT="1"/>
      <dgm:spPr/>
      <dgm:t>
        <a:bodyPr/>
        <a:lstStyle/>
        <a:p>
          <a:pPr rtl="0"/>
          <a:r>
            <a:rPr lang="es-MX" sz="1600" dirty="0" smtClean="0"/>
            <a:t>No actualizar en tiempo la información fundamental que le corresponda;</a:t>
          </a:r>
          <a:endParaRPr lang="es-MX" sz="1600" dirty="0"/>
        </a:p>
      </dgm:t>
    </dgm:pt>
    <dgm:pt modelId="{0AAC4C67-8AEF-48C6-9C35-3022F242E381}" type="parTrans" cxnId="{8DD21D72-B0DD-45D6-9505-4EE0A16539E2}">
      <dgm:prSet/>
      <dgm:spPr/>
      <dgm:t>
        <a:bodyPr/>
        <a:lstStyle/>
        <a:p>
          <a:endParaRPr lang="es-MX"/>
        </a:p>
      </dgm:t>
    </dgm:pt>
    <dgm:pt modelId="{150270DA-6F39-4DDA-8571-E07A2FE6FC41}" type="sibTrans" cxnId="{8DD21D72-B0DD-45D6-9505-4EE0A16539E2}">
      <dgm:prSet/>
      <dgm:spPr/>
      <dgm:t>
        <a:bodyPr/>
        <a:lstStyle/>
        <a:p>
          <a:endParaRPr lang="es-MX"/>
        </a:p>
      </dgm:t>
    </dgm:pt>
    <dgm:pt modelId="{1C05A4CE-2D30-4E91-A865-74D10814A6F7}">
      <dgm:prSet custT="1"/>
      <dgm:spPr/>
      <dgm:t>
        <a:bodyPr/>
        <a:lstStyle/>
        <a:p>
          <a:pPr rtl="0"/>
          <a:r>
            <a:rPr lang="es-MX" sz="1600" dirty="0" smtClean="0"/>
            <a:t>Utilizar de manera inadecuada e irresponsable la información pública reservada o confidencial en su poder;</a:t>
          </a:r>
          <a:endParaRPr lang="es-MX" sz="1600" dirty="0"/>
        </a:p>
      </dgm:t>
    </dgm:pt>
    <dgm:pt modelId="{4540460D-E7B4-4324-BC87-15F13E3521FC}" type="parTrans" cxnId="{7AEB374C-B8D8-4F65-BC4F-18D5189FF988}">
      <dgm:prSet/>
      <dgm:spPr/>
      <dgm:t>
        <a:bodyPr/>
        <a:lstStyle/>
        <a:p>
          <a:endParaRPr lang="es-MX"/>
        </a:p>
      </dgm:t>
    </dgm:pt>
    <dgm:pt modelId="{90C3131B-736A-43EE-92A0-844C6F9A7C05}" type="sibTrans" cxnId="{7AEB374C-B8D8-4F65-BC4F-18D5189FF988}">
      <dgm:prSet/>
      <dgm:spPr/>
      <dgm:t>
        <a:bodyPr/>
        <a:lstStyle/>
        <a:p>
          <a:endParaRPr lang="es-MX"/>
        </a:p>
      </dgm:t>
    </dgm:pt>
    <dgm:pt modelId="{8274D943-CCDC-416F-921E-5F82E4196E35}" type="pres">
      <dgm:prSet presAssocID="{3C9E4C0B-27BC-4B0E-983D-02D18D0EE6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EF6ECB8-BA78-4A36-BA32-370E3A896CD4}" type="pres">
      <dgm:prSet presAssocID="{02AE1DB1-E2C8-4DD5-A7DC-8C88C0E853AD}" presName="node" presStyleLbl="node1" presStyleIdx="0" presStyleCnt="1" custLinFactNeighborX="-1500" custLinFactNeighborY="139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DD21D72-B0DD-45D6-9505-4EE0A16539E2}" srcId="{02AE1DB1-E2C8-4DD5-A7DC-8C88C0E853AD}" destId="{55247082-0BF6-44DA-9598-27514B1FC0EB}" srcOrd="1" destOrd="0" parTransId="{0AAC4C67-8AEF-48C6-9C35-3022F242E381}" sibTransId="{150270DA-6F39-4DDA-8571-E07A2FE6FC41}"/>
    <dgm:cxn modelId="{8309E88E-A9F5-47FF-9964-C2284FBCF782}" type="presOf" srcId="{55247082-0BF6-44DA-9598-27514B1FC0EB}" destId="{3EF6ECB8-BA78-4A36-BA32-370E3A896CD4}" srcOrd="0" destOrd="2" presId="urn:microsoft.com/office/officeart/2005/8/layout/process1"/>
    <dgm:cxn modelId="{BEEE897E-F062-468C-8944-1F455520EEF8}" srcId="{3C9E4C0B-27BC-4B0E-983D-02D18D0EE653}" destId="{02AE1DB1-E2C8-4DD5-A7DC-8C88C0E853AD}" srcOrd="0" destOrd="0" parTransId="{5B7035E0-98B2-46C6-B76A-E4FEDA7296A5}" sibTransId="{18D672F7-FF3C-49A4-8480-9AC8CCABFF6A}"/>
    <dgm:cxn modelId="{498BC465-5111-44B5-879B-AF9149364E2A}" srcId="{02AE1DB1-E2C8-4DD5-A7DC-8C88C0E853AD}" destId="{8D388819-A8D9-4E04-8A90-E78BB449B5DB}" srcOrd="0" destOrd="0" parTransId="{D769199C-B579-49F7-9DEB-0D41CB359615}" sibTransId="{B2B29675-5751-4C74-959D-CBB4ECDA4FB1}"/>
    <dgm:cxn modelId="{86A929B5-021D-4276-800C-AC223D28909C}" type="presOf" srcId="{02AE1DB1-E2C8-4DD5-A7DC-8C88C0E853AD}" destId="{3EF6ECB8-BA78-4A36-BA32-370E3A896CD4}" srcOrd="0" destOrd="0" presId="urn:microsoft.com/office/officeart/2005/8/layout/process1"/>
    <dgm:cxn modelId="{A434F9B7-C112-4680-AE03-4DC3FB386DB4}" type="presOf" srcId="{1C05A4CE-2D30-4E91-A865-74D10814A6F7}" destId="{3EF6ECB8-BA78-4A36-BA32-370E3A896CD4}" srcOrd="0" destOrd="3" presId="urn:microsoft.com/office/officeart/2005/8/layout/process1"/>
    <dgm:cxn modelId="{0B4F1209-6A5D-42C4-A71D-A14D320B79E5}" type="presOf" srcId="{8D388819-A8D9-4E04-8A90-E78BB449B5DB}" destId="{3EF6ECB8-BA78-4A36-BA32-370E3A896CD4}" srcOrd="0" destOrd="1" presId="urn:microsoft.com/office/officeart/2005/8/layout/process1"/>
    <dgm:cxn modelId="{7AEB374C-B8D8-4F65-BC4F-18D5189FF988}" srcId="{02AE1DB1-E2C8-4DD5-A7DC-8C88C0E853AD}" destId="{1C05A4CE-2D30-4E91-A865-74D10814A6F7}" srcOrd="2" destOrd="0" parTransId="{4540460D-E7B4-4324-BC87-15F13E3521FC}" sibTransId="{90C3131B-736A-43EE-92A0-844C6F9A7C05}"/>
    <dgm:cxn modelId="{258578D9-50FC-4480-9885-A6D5FAB7B73A}" type="presOf" srcId="{3C9E4C0B-27BC-4B0E-983D-02D18D0EE653}" destId="{8274D943-CCDC-416F-921E-5F82E4196E35}" srcOrd="0" destOrd="0" presId="urn:microsoft.com/office/officeart/2005/8/layout/process1"/>
    <dgm:cxn modelId="{ABB871D2-E3C4-450B-8E85-919567D630B6}" type="presParOf" srcId="{8274D943-CCDC-416F-921E-5F82E4196E35}" destId="{3EF6ECB8-BA78-4A36-BA32-370E3A896C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7CC6DF4-CB21-42B2-A886-ACBBF203BC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801E552-06F2-4174-8E0F-6EF7CB89543E}">
      <dgm:prSet custT="1"/>
      <dgm:spPr/>
      <dgm:t>
        <a:bodyPr/>
        <a:lstStyle/>
        <a:p>
          <a:pPr rtl="0"/>
          <a:r>
            <a:rPr lang="es-MX" sz="1800" b="1" dirty="0" smtClean="0"/>
            <a:t>Titulares de Comités de Transparencia</a:t>
          </a:r>
          <a:endParaRPr lang="es-MX" sz="1800" b="1" dirty="0"/>
        </a:p>
      </dgm:t>
    </dgm:pt>
    <dgm:pt modelId="{3EEBCD9C-ED44-4B54-940E-4F58F343A28A}" type="parTrans" cxnId="{F97F385A-9907-406E-95D3-AD6B69936BE2}">
      <dgm:prSet/>
      <dgm:spPr/>
      <dgm:t>
        <a:bodyPr/>
        <a:lstStyle/>
        <a:p>
          <a:endParaRPr lang="es-MX"/>
        </a:p>
      </dgm:t>
    </dgm:pt>
    <dgm:pt modelId="{DD862921-1372-4F66-B6B0-BF6759997380}" type="sibTrans" cxnId="{F97F385A-9907-406E-95D3-AD6B69936BE2}">
      <dgm:prSet/>
      <dgm:spPr/>
      <dgm:t>
        <a:bodyPr/>
        <a:lstStyle/>
        <a:p>
          <a:endParaRPr lang="es-MX"/>
        </a:p>
      </dgm:t>
    </dgm:pt>
    <dgm:pt modelId="{495E9181-C8D4-4BCD-B981-C5F6FBBAB2AE}">
      <dgm:prSet custT="1"/>
      <dgm:spPr/>
      <dgm:t>
        <a:bodyPr/>
        <a:lstStyle/>
        <a:p>
          <a:pPr rtl="0"/>
          <a:r>
            <a:rPr lang="es-MX" sz="1600" dirty="0" smtClean="0"/>
            <a:t>Declarar con dolo o negligencia la inexistencia de información cuando el sujeto obligado deba generarla, derivado del ejercicio de sus facultades, competencias o funciones;</a:t>
          </a:r>
          <a:endParaRPr lang="es-MX" sz="1600" dirty="0"/>
        </a:p>
      </dgm:t>
    </dgm:pt>
    <dgm:pt modelId="{61096387-3E3F-46EF-A5E7-F26F4C0D044C}" type="parTrans" cxnId="{E93D2D93-A72E-4FEA-AAEC-B64FD0173928}">
      <dgm:prSet/>
      <dgm:spPr/>
      <dgm:t>
        <a:bodyPr/>
        <a:lstStyle/>
        <a:p>
          <a:endParaRPr lang="es-MX"/>
        </a:p>
      </dgm:t>
    </dgm:pt>
    <dgm:pt modelId="{A0AACE75-15A9-4F97-A3C7-27775FB1089E}" type="sibTrans" cxnId="{E93D2D93-A72E-4FEA-AAEC-B64FD0173928}">
      <dgm:prSet/>
      <dgm:spPr/>
      <dgm:t>
        <a:bodyPr/>
        <a:lstStyle/>
        <a:p>
          <a:endParaRPr lang="es-MX"/>
        </a:p>
      </dgm:t>
    </dgm:pt>
    <dgm:pt modelId="{E01321E0-8EFD-42C4-9230-FA6836EDEE8D}">
      <dgm:prSet custT="1"/>
      <dgm:spPr/>
      <dgm:t>
        <a:bodyPr/>
        <a:lstStyle/>
        <a:p>
          <a:pPr rtl="0"/>
          <a:r>
            <a:rPr lang="es-MX" sz="1600" dirty="0" smtClean="0"/>
            <a:t>Negarse a recibir las solicitudes de rectificación, modificación, corrección, sustitución o ampliación de datos de la información confidencial;</a:t>
          </a:r>
          <a:endParaRPr lang="es-MX" sz="1600" dirty="0"/>
        </a:p>
      </dgm:t>
    </dgm:pt>
    <dgm:pt modelId="{4EA64E98-A33C-4878-A340-01AD45C8D8B9}" type="parTrans" cxnId="{4BB21759-FBC8-45F6-9F50-64BB6A4A4EE5}">
      <dgm:prSet/>
      <dgm:spPr/>
      <dgm:t>
        <a:bodyPr/>
        <a:lstStyle/>
        <a:p>
          <a:endParaRPr lang="es-MX"/>
        </a:p>
      </dgm:t>
    </dgm:pt>
    <dgm:pt modelId="{9F9460AE-BBBB-4584-8AC4-A9805C81D98C}" type="sibTrans" cxnId="{4BB21759-FBC8-45F6-9F50-64BB6A4A4EE5}">
      <dgm:prSet/>
      <dgm:spPr/>
      <dgm:t>
        <a:bodyPr/>
        <a:lstStyle/>
        <a:p>
          <a:endParaRPr lang="es-MX"/>
        </a:p>
      </dgm:t>
    </dgm:pt>
    <dgm:pt modelId="{912F5229-0C08-4C75-ACE2-C2E2FA45316D}">
      <dgm:prSet custT="1"/>
      <dgm:spPr/>
      <dgm:t>
        <a:bodyPr/>
        <a:lstStyle/>
        <a:p>
          <a:pPr rtl="0"/>
          <a:r>
            <a:rPr lang="es-MX" sz="1600" dirty="0" smtClean="0"/>
            <a:t>Realizar actos para intimidar a los solicitantes de información o inhibir el ejercicio del derecho</a:t>
          </a:r>
          <a:endParaRPr lang="es-MX" sz="1600" dirty="0"/>
        </a:p>
      </dgm:t>
    </dgm:pt>
    <dgm:pt modelId="{F8551556-2AC2-4CA2-8B26-C048CA55926B}" type="parTrans" cxnId="{C774E386-FD4E-4B64-907E-BC25BDF48904}">
      <dgm:prSet/>
      <dgm:spPr/>
      <dgm:t>
        <a:bodyPr/>
        <a:lstStyle/>
        <a:p>
          <a:endParaRPr lang="es-MX"/>
        </a:p>
      </dgm:t>
    </dgm:pt>
    <dgm:pt modelId="{36F5A896-3511-48F0-A1E7-944A67ACE48E}" type="sibTrans" cxnId="{C774E386-FD4E-4B64-907E-BC25BDF48904}">
      <dgm:prSet/>
      <dgm:spPr/>
      <dgm:t>
        <a:bodyPr/>
        <a:lstStyle/>
        <a:p>
          <a:endParaRPr lang="es-MX"/>
        </a:p>
      </dgm:t>
    </dgm:pt>
    <dgm:pt modelId="{714DE1FF-461F-4A27-930A-456171B5BD37}" type="pres">
      <dgm:prSet presAssocID="{67CC6DF4-CB21-42B2-A886-ACBBF203BC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62E29B9-C24B-4F38-B689-CD59451BAB0F}" type="pres">
      <dgm:prSet presAssocID="{7801E552-06F2-4174-8E0F-6EF7CB89543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B21759-FBC8-45F6-9F50-64BB6A4A4EE5}" srcId="{7801E552-06F2-4174-8E0F-6EF7CB89543E}" destId="{E01321E0-8EFD-42C4-9230-FA6836EDEE8D}" srcOrd="1" destOrd="0" parTransId="{4EA64E98-A33C-4878-A340-01AD45C8D8B9}" sibTransId="{9F9460AE-BBBB-4584-8AC4-A9805C81D98C}"/>
    <dgm:cxn modelId="{71AA7FA6-7FCB-4C0D-96EC-1F76DA74B795}" type="presOf" srcId="{67CC6DF4-CB21-42B2-A886-ACBBF203BCD2}" destId="{714DE1FF-461F-4A27-930A-456171B5BD37}" srcOrd="0" destOrd="0" presId="urn:microsoft.com/office/officeart/2005/8/layout/process1"/>
    <dgm:cxn modelId="{49DC8990-4DF3-43A9-A6C5-49CF47066869}" type="presOf" srcId="{7801E552-06F2-4174-8E0F-6EF7CB89543E}" destId="{862E29B9-C24B-4F38-B689-CD59451BAB0F}" srcOrd="0" destOrd="0" presId="urn:microsoft.com/office/officeart/2005/8/layout/process1"/>
    <dgm:cxn modelId="{B12FCA6D-BEC5-44C1-960A-D2946D506528}" type="presOf" srcId="{495E9181-C8D4-4BCD-B981-C5F6FBBAB2AE}" destId="{862E29B9-C24B-4F38-B689-CD59451BAB0F}" srcOrd="0" destOrd="1" presId="urn:microsoft.com/office/officeart/2005/8/layout/process1"/>
    <dgm:cxn modelId="{E93D2D93-A72E-4FEA-AAEC-B64FD0173928}" srcId="{7801E552-06F2-4174-8E0F-6EF7CB89543E}" destId="{495E9181-C8D4-4BCD-B981-C5F6FBBAB2AE}" srcOrd="0" destOrd="0" parTransId="{61096387-3E3F-46EF-A5E7-F26F4C0D044C}" sibTransId="{A0AACE75-15A9-4F97-A3C7-27775FB1089E}"/>
    <dgm:cxn modelId="{F97F385A-9907-406E-95D3-AD6B69936BE2}" srcId="{67CC6DF4-CB21-42B2-A886-ACBBF203BCD2}" destId="{7801E552-06F2-4174-8E0F-6EF7CB89543E}" srcOrd="0" destOrd="0" parTransId="{3EEBCD9C-ED44-4B54-940E-4F58F343A28A}" sibTransId="{DD862921-1372-4F66-B6B0-BF6759997380}"/>
    <dgm:cxn modelId="{C774E386-FD4E-4B64-907E-BC25BDF48904}" srcId="{7801E552-06F2-4174-8E0F-6EF7CB89543E}" destId="{912F5229-0C08-4C75-ACE2-C2E2FA45316D}" srcOrd="2" destOrd="0" parTransId="{F8551556-2AC2-4CA2-8B26-C048CA55926B}" sibTransId="{36F5A896-3511-48F0-A1E7-944A67ACE48E}"/>
    <dgm:cxn modelId="{4ADCC53D-1732-4D2D-B1AE-C46DE8AB54BE}" type="presOf" srcId="{E01321E0-8EFD-42C4-9230-FA6836EDEE8D}" destId="{862E29B9-C24B-4F38-B689-CD59451BAB0F}" srcOrd="0" destOrd="2" presId="urn:microsoft.com/office/officeart/2005/8/layout/process1"/>
    <dgm:cxn modelId="{B26D3E38-ACA0-47C7-B877-A9BE1642C33C}" type="presOf" srcId="{912F5229-0C08-4C75-ACE2-C2E2FA45316D}" destId="{862E29B9-C24B-4F38-B689-CD59451BAB0F}" srcOrd="0" destOrd="3" presId="urn:microsoft.com/office/officeart/2005/8/layout/process1"/>
    <dgm:cxn modelId="{DAB5B438-33ED-4219-88DA-69C1CF9F5152}" type="presParOf" srcId="{714DE1FF-461F-4A27-930A-456171B5BD37}" destId="{862E29B9-C24B-4F38-B689-CD59451BAB0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59ABBC-3E3D-416C-BAA5-244F2E0ABC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C5E378C-0418-45B6-9994-4CDA017718C5}">
      <dgm:prSet custT="1"/>
      <dgm:spPr/>
      <dgm:t>
        <a:bodyPr/>
        <a:lstStyle/>
        <a:p>
          <a:pPr rtl="0"/>
          <a:r>
            <a:rPr lang="es-MX" sz="1800" b="1" dirty="0" smtClean="0"/>
            <a:t>Titulares de Unidades</a:t>
          </a:r>
          <a:endParaRPr lang="es-MX" sz="1800" b="1" dirty="0"/>
        </a:p>
      </dgm:t>
    </dgm:pt>
    <dgm:pt modelId="{FD5C2E63-2F99-4EAF-80B1-63AF68EAB6B4}" type="parTrans" cxnId="{27C40131-E56E-4150-A7E5-650D7449C925}">
      <dgm:prSet/>
      <dgm:spPr/>
      <dgm:t>
        <a:bodyPr/>
        <a:lstStyle/>
        <a:p>
          <a:endParaRPr lang="es-MX"/>
        </a:p>
      </dgm:t>
    </dgm:pt>
    <dgm:pt modelId="{93B46A6D-28FC-4F6E-8985-AC01C9E3305C}" type="sibTrans" cxnId="{27C40131-E56E-4150-A7E5-650D7449C925}">
      <dgm:prSet/>
      <dgm:spPr/>
      <dgm:t>
        <a:bodyPr/>
        <a:lstStyle/>
        <a:p>
          <a:endParaRPr lang="es-MX"/>
        </a:p>
      </dgm:t>
    </dgm:pt>
    <dgm:pt modelId="{86732432-4CB8-414E-8388-E67E0BB26565}">
      <dgm:prSet custT="1"/>
      <dgm:spPr/>
      <dgm:t>
        <a:bodyPr/>
        <a:lstStyle/>
        <a:p>
          <a:pPr rtl="0"/>
          <a:r>
            <a:rPr lang="es-MX" sz="1600" dirty="0" smtClean="0"/>
            <a:t>Negarse a recibir solicitudes de información pública dirigidas al sujeto obligado al que pertenecen;</a:t>
          </a:r>
          <a:endParaRPr lang="es-MX" sz="1600" dirty="0"/>
        </a:p>
      </dgm:t>
    </dgm:pt>
    <dgm:pt modelId="{38D05F7A-5E94-4ED9-9B4C-C16E4FAC51DB}" type="parTrans" cxnId="{BC5E7315-B074-4C54-A815-092379CDC7D2}">
      <dgm:prSet/>
      <dgm:spPr/>
      <dgm:t>
        <a:bodyPr/>
        <a:lstStyle/>
        <a:p>
          <a:endParaRPr lang="es-MX"/>
        </a:p>
      </dgm:t>
    </dgm:pt>
    <dgm:pt modelId="{64CC255F-D876-420C-A936-A17E4E3BD69C}" type="sibTrans" cxnId="{BC5E7315-B074-4C54-A815-092379CDC7D2}">
      <dgm:prSet/>
      <dgm:spPr/>
      <dgm:t>
        <a:bodyPr/>
        <a:lstStyle/>
        <a:p>
          <a:endParaRPr lang="es-MX"/>
        </a:p>
      </dgm:t>
    </dgm:pt>
    <dgm:pt modelId="{4758C904-8729-44D2-B2AF-A1BBC3E93FC1}">
      <dgm:prSet custT="1"/>
      <dgm:spPr/>
      <dgm:t>
        <a:bodyPr/>
        <a:lstStyle/>
        <a:p>
          <a:pPr rtl="0"/>
          <a:r>
            <a:rPr lang="es-MX" sz="1600" dirty="0" smtClean="0"/>
            <a:t>No dar respuesta en tiempo las solicitudes de información pública que le corresponda atender;</a:t>
          </a:r>
          <a:endParaRPr lang="es-MX" sz="1600" dirty="0"/>
        </a:p>
      </dgm:t>
    </dgm:pt>
    <dgm:pt modelId="{35A73C0C-F9E7-4C6C-B3CC-5E65FBFB6AFD}" type="parTrans" cxnId="{5D20D30B-AA8B-48B8-BFDE-13D8BF4D3363}">
      <dgm:prSet/>
      <dgm:spPr/>
      <dgm:t>
        <a:bodyPr/>
        <a:lstStyle/>
        <a:p>
          <a:endParaRPr lang="es-MX"/>
        </a:p>
      </dgm:t>
    </dgm:pt>
    <dgm:pt modelId="{CA6E37EF-716E-4F60-8C0E-34B8DCD60299}" type="sibTrans" cxnId="{5D20D30B-AA8B-48B8-BFDE-13D8BF4D3363}">
      <dgm:prSet/>
      <dgm:spPr/>
      <dgm:t>
        <a:bodyPr/>
        <a:lstStyle/>
        <a:p>
          <a:endParaRPr lang="es-MX"/>
        </a:p>
      </dgm:t>
    </dgm:pt>
    <dgm:pt modelId="{0C042AAB-A5E9-4D0B-929F-9D0CDF122929}">
      <dgm:prSet custT="1"/>
      <dgm:spPr/>
      <dgm:t>
        <a:bodyPr/>
        <a:lstStyle/>
        <a:p>
          <a:pPr rtl="0"/>
          <a:r>
            <a:rPr lang="es-MX" sz="1600" dirty="0" smtClean="0"/>
            <a:t>Entregar intencionalmente información incomprensible, incompleta, errónea o falsa, o en un formato no accesible;</a:t>
          </a:r>
          <a:endParaRPr lang="es-MX" sz="1600" dirty="0"/>
        </a:p>
      </dgm:t>
    </dgm:pt>
    <dgm:pt modelId="{53968EDA-5BA8-44C3-B35D-89D675D550D4}" type="parTrans" cxnId="{35DDC884-C678-423E-BB98-B35AED74E1A8}">
      <dgm:prSet/>
      <dgm:spPr/>
      <dgm:t>
        <a:bodyPr/>
        <a:lstStyle/>
        <a:p>
          <a:endParaRPr lang="es-MX"/>
        </a:p>
      </dgm:t>
    </dgm:pt>
    <dgm:pt modelId="{4A33A191-1724-4376-8184-6103468AE415}" type="sibTrans" cxnId="{35DDC884-C678-423E-BB98-B35AED74E1A8}">
      <dgm:prSet/>
      <dgm:spPr/>
      <dgm:t>
        <a:bodyPr/>
        <a:lstStyle/>
        <a:p>
          <a:endParaRPr lang="es-MX"/>
        </a:p>
      </dgm:t>
    </dgm:pt>
    <dgm:pt modelId="{9BD50616-84DE-486D-BE5C-9311A85F0D87}" type="pres">
      <dgm:prSet presAssocID="{E659ABBC-3E3D-416C-BAA5-244F2E0ABC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216F591-2BFB-4421-9357-ABC182C6FAA3}" type="pres">
      <dgm:prSet presAssocID="{0C5E378C-0418-45B6-9994-4CDA017718C5}" presName="node" presStyleLbl="node1" presStyleIdx="0" presStyleCnt="1" custLinFactNeighborX="57330" custLinFactNeighborY="-71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C40131-E56E-4150-A7E5-650D7449C925}" srcId="{E659ABBC-3E3D-416C-BAA5-244F2E0ABCFA}" destId="{0C5E378C-0418-45B6-9994-4CDA017718C5}" srcOrd="0" destOrd="0" parTransId="{FD5C2E63-2F99-4EAF-80B1-63AF68EAB6B4}" sibTransId="{93B46A6D-28FC-4F6E-8985-AC01C9E3305C}"/>
    <dgm:cxn modelId="{8F6F764A-12B5-499E-9D92-0EF9E2E9EEB5}" type="presOf" srcId="{E659ABBC-3E3D-416C-BAA5-244F2E0ABCFA}" destId="{9BD50616-84DE-486D-BE5C-9311A85F0D87}" srcOrd="0" destOrd="0" presId="urn:microsoft.com/office/officeart/2005/8/layout/process1"/>
    <dgm:cxn modelId="{D26DFF2D-BA2B-4C0D-8B2E-4FB5F3E1B175}" type="presOf" srcId="{0C5E378C-0418-45B6-9994-4CDA017718C5}" destId="{9216F591-2BFB-4421-9357-ABC182C6FAA3}" srcOrd="0" destOrd="0" presId="urn:microsoft.com/office/officeart/2005/8/layout/process1"/>
    <dgm:cxn modelId="{65EBBCE2-E657-42B7-B8A0-194A51957315}" type="presOf" srcId="{86732432-4CB8-414E-8388-E67E0BB26565}" destId="{9216F591-2BFB-4421-9357-ABC182C6FAA3}" srcOrd="0" destOrd="1" presId="urn:microsoft.com/office/officeart/2005/8/layout/process1"/>
    <dgm:cxn modelId="{BC5E7315-B074-4C54-A815-092379CDC7D2}" srcId="{0C5E378C-0418-45B6-9994-4CDA017718C5}" destId="{86732432-4CB8-414E-8388-E67E0BB26565}" srcOrd="0" destOrd="0" parTransId="{38D05F7A-5E94-4ED9-9B4C-C16E4FAC51DB}" sibTransId="{64CC255F-D876-420C-A936-A17E4E3BD69C}"/>
    <dgm:cxn modelId="{5D20D30B-AA8B-48B8-BFDE-13D8BF4D3363}" srcId="{0C5E378C-0418-45B6-9994-4CDA017718C5}" destId="{4758C904-8729-44D2-B2AF-A1BBC3E93FC1}" srcOrd="1" destOrd="0" parTransId="{35A73C0C-F9E7-4C6C-B3CC-5E65FBFB6AFD}" sibTransId="{CA6E37EF-716E-4F60-8C0E-34B8DCD60299}"/>
    <dgm:cxn modelId="{8A30DDFC-6A6C-46B7-A06F-14A7BD2905B6}" type="presOf" srcId="{4758C904-8729-44D2-B2AF-A1BBC3E93FC1}" destId="{9216F591-2BFB-4421-9357-ABC182C6FAA3}" srcOrd="0" destOrd="2" presId="urn:microsoft.com/office/officeart/2005/8/layout/process1"/>
    <dgm:cxn modelId="{35DDC884-C678-423E-BB98-B35AED74E1A8}" srcId="{0C5E378C-0418-45B6-9994-4CDA017718C5}" destId="{0C042AAB-A5E9-4D0B-929F-9D0CDF122929}" srcOrd="2" destOrd="0" parTransId="{53968EDA-5BA8-44C3-B35D-89D675D550D4}" sibTransId="{4A33A191-1724-4376-8184-6103468AE415}"/>
    <dgm:cxn modelId="{657DDAD3-D0AB-47A9-8775-B42A1BE72A62}" type="presOf" srcId="{0C042AAB-A5E9-4D0B-929F-9D0CDF122929}" destId="{9216F591-2BFB-4421-9357-ABC182C6FAA3}" srcOrd="0" destOrd="3" presId="urn:microsoft.com/office/officeart/2005/8/layout/process1"/>
    <dgm:cxn modelId="{A43D9D96-B5EC-4038-B3C4-2EB461F281C3}" type="presParOf" srcId="{9BD50616-84DE-486D-BE5C-9311A85F0D87}" destId="{9216F591-2BFB-4421-9357-ABC182C6FAA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AD94EB0-CFE0-4F2A-BA46-132395B573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AD5D8D-6C81-4243-9216-F4448467C98B}">
      <dgm:prSet custT="1"/>
      <dgm:spPr/>
      <dgm:t>
        <a:bodyPr/>
        <a:lstStyle/>
        <a:p>
          <a:pPr rtl="0"/>
          <a:r>
            <a:rPr lang="es-MX" sz="1800" b="1" dirty="0" smtClean="0"/>
            <a:t>Personas físicas y jurídicas</a:t>
          </a:r>
          <a:endParaRPr lang="es-MX" sz="1800" b="1" dirty="0"/>
        </a:p>
      </dgm:t>
    </dgm:pt>
    <dgm:pt modelId="{47707583-BD04-451A-BC06-F50E88E33239}" type="parTrans" cxnId="{F974CA0A-6F71-4C86-9A66-9FB0F1E57D67}">
      <dgm:prSet/>
      <dgm:spPr/>
      <dgm:t>
        <a:bodyPr/>
        <a:lstStyle/>
        <a:p>
          <a:endParaRPr lang="es-MX"/>
        </a:p>
      </dgm:t>
    </dgm:pt>
    <dgm:pt modelId="{14F3243E-6697-41B3-A843-E713AE83B1E5}" type="sibTrans" cxnId="{F974CA0A-6F71-4C86-9A66-9FB0F1E57D67}">
      <dgm:prSet/>
      <dgm:spPr/>
      <dgm:t>
        <a:bodyPr/>
        <a:lstStyle/>
        <a:p>
          <a:endParaRPr lang="es-MX"/>
        </a:p>
      </dgm:t>
    </dgm:pt>
    <dgm:pt modelId="{E861CFB5-35C7-4185-AADB-CC18E33C2E6F}">
      <dgm:prSet custT="1"/>
      <dgm:spPr/>
      <dgm:t>
        <a:bodyPr/>
        <a:lstStyle/>
        <a:p>
          <a:pPr rtl="0"/>
          <a:r>
            <a:rPr lang="es-MX" sz="1600" dirty="0" smtClean="0"/>
            <a:t>Sustraer, ocultar o inutilizar información pública;</a:t>
          </a:r>
          <a:endParaRPr lang="es-MX" sz="1600" dirty="0"/>
        </a:p>
      </dgm:t>
    </dgm:pt>
    <dgm:pt modelId="{DB8101E7-DD1A-4DA0-8EC8-72225803B72B}" type="parTrans" cxnId="{E4335D42-C08D-4920-BD04-29AD45C336F0}">
      <dgm:prSet/>
      <dgm:spPr/>
      <dgm:t>
        <a:bodyPr/>
        <a:lstStyle/>
        <a:p>
          <a:endParaRPr lang="es-MX"/>
        </a:p>
      </dgm:t>
    </dgm:pt>
    <dgm:pt modelId="{033A56E4-8699-4C67-AE51-3B5E42351BE0}" type="sibTrans" cxnId="{E4335D42-C08D-4920-BD04-29AD45C336F0}">
      <dgm:prSet/>
      <dgm:spPr/>
      <dgm:t>
        <a:bodyPr/>
        <a:lstStyle/>
        <a:p>
          <a:endParaRPr lang="es-MX"/>
        </a:p>
      </dgm:t>
    </dgm:pt>
    <dgm:pt modelId="{FD298329-9D61-4851-81E8-BF0F2D95C249}">
      <dgm:prSet custT="1"/>
      <dgm:spPr/>
      <dgm:t>
        <a:bodyPr/>
        <a:lstStyle/>
        <a:p>
          <a:pPr rtl="0"/>
          <a:r>
            <a:rPr lang="es-MX" sz="1600" dirty="0" smtClean="0"/>
            <a:t>Destruir o eliminar información pública, sin la autorización correspondiente;</a:t>
          </a:r>
          <a:endParaRPr lang="es-MX" sz="1600" dirty="0"/>
        </a:p>
      </dgm:t>
    </dgm:pt>
    <dgm:pt modelId="{620052B9-20FD-440B-8F96-57661D4AB4B4}" type="parTrans" cxnId="{DB8793E1-B38C-41F3-9116-A889E7E8ED23}">
      <dgm:prSet/>
      <dgm:spPr/>
      <dgm:t>
        <a:bodyPr/>
        <a:lstStyle/>
        <a:p>
          <a:endParaRPr lang="es-MX"/>
        </a:p>
      </dgm:t>
    </dgm:pt>
    <dgm:pt modelId="{00E51D1B-087F-40AA-9748-C6CD8F283B2E}" type="sibTrans" cxnId="{DB8793E1-B38C-41F3-9116-A889E7E8ED23}">
      <dgm:prSet/>
      <dgm:spPr/>
      <dgm:t>
        <a:bodyPr/>
        <a:lstStyle/>
        <a:p>
          <a:endParaRPr lang="es-MX"/>
        </a:p>
      </dgm:t>
    </dgm:pt>
    <dgm:pt modelId="{E897A56F-9863-467D-A273-76A3F51D7D9D}">
      <dgm:prSet custT="1"/>
      <dgm:spPr/>
      <dgm:t>
        <a:bodyPr/>
        <a:lstStyle/>
        <a:p>
          <a:pPr rtl="0"/>
          <a:r>
            <a:rPr lang="es-MX" sz="1600" dirty="0" smtClean="0"/>
            <a:t>Modificar información pública, de manera dolosa;</a:t>
          </a:r>
          <a:endParaRPr lang="es-MX" sz="1600" dirty="0"/>
        </a:p>
      </dgm:t>
    </dgm:pt>
    <dgm:pt modelId="{BDF09D33-3FCE-452D-B0C6-D5ABA3C2C798}" type="parTrans" cxnId="{72046573-FFCD-483E-A3CB-4631F38699AA}">
      <dgm:prSet/>
      <dgm:spPr/>
      <dgm:t>
        <a:bodyPr/>
        <a:lstStyle/>
        <a:p>
          <a:endParaRPr lang="es-MX"/>
        </a:p>
      </dgm:t>
    </dgm:pt>
    <dgm:pt modelId="{F938A9D1-5BEB-48A2-BFD5-5E98EBB068B9}" type="sibTrans" cxnId="{72046573-FFCD-483E-A3CB-4631F38699AA}">
      <dgm:prSet/>
      <dgm:spPr/>
      <dgm:t>
        <a:bodyPr/>
        <a:lstStyle/>
        <a:p>
          <a:endParaRPr lang="es-MX"/>
        </a:p>
      </dgm:t>
    </dgm:pt>
    <dgm:pt modelId="{663A8E44-A4E5-433F-A0D3-2D952246D94F}">
      <dgm:prSet custT="1"/>
      <dgm:spPr/>
      <dgm:t>
        <a:bodyPr/>
        <a:lstStyle/>
        <a:p>
          <a:pPr rtl="0"/>
          <a:r>
            <a:rPr lang="es-MX" sz="1600" dirty="0" smtClean="0"/>
            <a:t>Negar o entregar de forma incompleta o fuera de tiempo información pública</a:t>
          </a:r>
          <a:endParaRPr lang="es-MX" sz="1600" dirty="0"/>
        </a:p>
      </dgm:t>
    </dgm:pt>
    <dgm:pt modelId="{2413D9AB-09B3-4BA6-989E-687501AC59E6}" type="parTrans" cxnId="{217521AB-9CB1-4FDA-9BC3-851F860BA323}">
      <dgm:prSet/>
      <dgm:spPr/>
      <dgm:t>
        <a:bodyPr/>
        <a:lstStyle/>
        <a:p>
          <a:endParaRPr lang="es-MX"/>
        </a:p>
      </dgm:t>
    </dgm:pt>
    <dgm:pt modelId="{A5E7574A-8E52-4B80-B95A-87E1AF910DF9}" type="sibTrans" cxnId="{217521AB-9CB1-4FDA-9BC3-851F860BA323}">
      <dgm:prSet/>
      <dgm:spPr/>
      <dgm:t>
        <a:bodyPr/>
        <a:lstStyle/>
        <a:p>
          <a:endParaRPr lang="es-MX"/>
        </a:p>
      </dgm:t>
    </dgm:pt>
    <dgm:pt modelId="{AB077236-37CE-455F-8C2B-6B5A8172A3C7}" type="pres">
      <dgm:prSet presAssocID="{8AD94EB0-CFE0-4F2A-BA46-132395B573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9882CFD-B04D-4B46-B7C3-36FCF24965BD}" type="pres">
      <dgm:prSet presAssocID="{2EAD5D8D-6C81-4243-9216-F4448467C98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74CA0A-6F71-4C86-9A66-9FB0F1E57D67}" srcId="{8AD94EB0-CFE0-4F2A-BA46-132395B5735D}" destId="{2EAD5D8D-6C81-4243-9216-F4448467C98B}" srcOrd="0" destOrd="0" parTransId="{47707583-BD04-451A-BC06-F50E88E33239}" sibTransId="{14F3243E-6697-41B3-A843-E713AE83B1E5}"/>
    <dgm:cxn modelId="{410622CE-C17E-4F25-B0DB-5F4BC11600D8}" type="presOf" srcId="{8AD94EB0-CFE0-4F2A-BA46-132395B5735D}" destId="{AB077236-37CE-455F-8C2B-6B5A8172A3C7}" srcOrd="0" destOrd="0" presId="urn:microsoft.com/office/officeart/2005/8/layout/process1"/>
    <dgm:cxn modelId="{12156F3B-4C7A-4C56-A3B3-7AE3E6B47CBD}" type="presOf" srcId="{FD298329-9D61-4851-81E8-BF0F2D95C249}" destId="{79882CFD-B04D-4B46-B7C3-36FCF24965BD}" srcOrd="0" destOrd="2" presId="urn:microsoft.com/office/officeart/2005/8/layout/process1"/>
    <dgm:cxn modelId="{E4335D42-C08D-4920-BD04-29AD45C336F0}" srcId="{2EAD5D8D-6C81-4243-9216-F4448467C98B}" destId="{E861CFB5-35C7-4185-AADB-CC18E33C2E6F}" srcOrd="0" destOrd="0" parTransId="{DB8101E7-DD1A-4DA0-8EC8-72225803B72B}" sibTransId="{033A56E4-8699-4C67-AE51-3B5E42351BE0}"/>
    <dgm:cxn modelId="{4E82AEA2-826F-463D-A21D-C99F32843669}" type="presOf" srcId="{2EAD5D8D-6C81-4243-9216-F4448467C98B}" destId="{79882CFD-B04D-4B46-B7C3-36FCF24965BD}" srcOrd="0" destOrd="0" presId="urn:microsoft.com/office/officeart/2005/8/layout/process1"/>
    <dgm:cxn modelId="{72046573-FFCD-483E-A3CB-4631F38699AA}" srcId="{2EAD5D8D-6C81-4243-9216-F4448467C98B}" destId="{E897A56F-9863-467D-A273-76A3F51D7D9D}" srcOrd="2" destOrd="0" parTransId="{BDF09D33-3FCE-452D-B0C6-D5ABA3C2C798}" sibTransId="{F938A9D1-5BEB-48A2-BFD5-5E98EBB068B9}"/>
    <dgm:cxn modelId="{2F9BF261-FA6B-4040-8593-C0901B2EEED0}" type="presOf" srcId="{663A8E44-A4E5-433F-A0D3-2D952246D94F}" destId="{79882CFD-B04D-4B46-B7C3-36FCF24965BD}" srcOrd="0" destOrd="4" presId="urn:microsoft.com/office/officeart/2005/8/layout/process1"/>
    <dgm:cxn modelId="{45D83D9C-304A-4BA3-877F-5D2C99DAEB29}" type="presOf" srcId="{E861CFB5-35C7-4185-AADB-CC18E33C2E6F}" destId="{79882CFD-B04D-4B46-B7C3-36FCF24965BD}" srcOrd="0" destOrd="1" presId="urn:microsoft.com/office/officeart/2005/8/layout/process1"/>
    <dgm:cxn modelId="{6976C11B-8E21-4A5C-9CE8-A6DE4B2C0F67}" type="presOf" srcId="{E897A56F-9863-467D-A273-76A3F51D7D9D}" destId="{79882CFD-B04D-4B46-B7C3-36FCF24965BD}" srcOrd="0" destOrd="3" presId="urn:microsoft.com/office/officeart/2005/8/layout/process1"/>
    <dgm:cxn modelId="{DB8793E1-B38C-41F3-9116-A889E7E8ED23}" srcId="{2EAD5D8D-6C81-4243-9216-F4448467C98B}" destId="{FD298329-9D61-4851-81E8-BF0F2D95C249}" srcOrd="1" destOrd="0" parTransId="{620052B9-20FD-440B-8F96-57661D4AB4B4}" sibTransId="{00E51D1B-087F-40AA-9748-C6CD8F283B2E}"/>
    <dgm:cxn modelId="{217521AB-9CB1-4FDA-9BC3-851F860BA323}" srcId="{2EAD5D8D-6C81-4243-9216-F4448467C98B}" destId="{663A8E44-A4E5-433F-A0D3-2D952246D94F}" srcOrd="3" destOrd="0" parTransId="{2413D9AB-09B3-4BA6-989E-687501AC59E6}" sibTransId="{A5E7574A-8E52-4B80-B95A-87E1AF910DF9}"/>
    <dgm:cxn modelId="{62B18C8F-78CF-4B71-BF9E-596FFA303376}" type="presParOf" srcId="{AB077236-37CE-455F-8C2B-6B5A8172A3C7}" destId="{79882CFD-B04D-4B46-B7C3-36FCF24965B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>
        <a:solidFill>
          <a:schemeClr val="bg2">
            <a:lumMod val="50000"/>
            <a:alpha val="44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B818141-1DCB-498C-94E9-405C6491E45F}">
      <dgm:prSet phldrT="[Texto]"/>
      <dgm:spPr>
        <a:solidFill>
          <a:schemeClr val="bg2">
            <a:lumMod val="75000"/>
          </a:schemeClr>
        </a:solidFill>
        <a:ln w="41275">
          <a:noFill/>
        </a:ln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72E04E-7001-4CD7-A593-E92A032F8005}">
      <dgm:prSet phldrT="[Texto]"/>
      <dgm:spPr>
        <a:solidFill>
          <a:schemeClr val="bg2">
            <a:lumMod val="50000"/>
            <a:alpha val="44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61F6AC0A-B559-4ACD-BC83-9240BC8F88C8}" type="presOf" srcId="{E672E04E-7001-4CD7-A593-E92A032F8005}" destId="{7E07F870-88D7-4F28-8F6C-1F4B46E05FD0}" srcOrd="1" destOrd="0" presId="urn:microsoft.com/office/officeart/2005/8/layout/orgChart1"/>
    <dgm:cxn modelId="{FE08B0F9-9D79-414F-9035-2D1EC3739D77}" type="presOf" srcId="{966F0E74-959E-463B-A074-B4C7C301F68E}" destId="{F6E97FB9-C7C3-4E03-AD4F-9C36E339D1F7}" srcOrd="0" destOrd="0" presId="urn:microsoft.com/office/officeart/2005/8/layout/orgChart1"/>
    <dgm:cxn modelId="{454F85FB-BAB2-4C42-875D-636CFC468835}" type="presOf" srcId="{E672E04E-7001-4CD7-A593-E92A032F8005}" destId="{5A596323-A360-42DB-9A40-D2DA10E269EA}" srcOrd="0" destOrd="0" presId="urn:microsoft.com/office/officeart/2005/8/layout/orgChart1"/>
    <dgm:cxn modelId="{5C03EA01-1AB9-4705-B34D-8B7C1F091574}" type="presOf" srcId="{D45D0A77-3B67-4F2D-96BA-DF3768419B04}" destId="{8ED22F86-9C67-45C9-B8AF-6FBDEB9042FE}" srcOrd="1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4BF2A318-3D1F-4A06-821D-B27A57EA8F65}" type="presOf" srcId="{D45D0A77-3B67-4F2D-96BA-DF3768419B04}" destId="{B8987D57-3C8C-4972-BF38-19AA8FD4532F}" srcOrd="0" destOrd="0" presId="urn:microsoft.com/office/officeart/2005/8/layout/orgChart1"/>
    <dgm:cxn modelId="{9C14676D-FF6E-43CF-A5A0-8416C5D5058D}" type="presOf" srcId="{4B818141-1DCB-498C-94E9-405C6491E45F}" destId="{F40FF208-D49A-4BC6-81E2-8DE54CE2A711}" srcOrd="1" destOrd="0" presId="urn:microsoft.com/office/officeart/2005/8/layout/orgChart1"/>
    <dgm:cxn modelId="{1F296306-74C4-42BF-9A08-E82A75B8EE32}" type="presOf" srcId="{B55031A4-A939-47D9-BD1C-5ED1437C218C}" destId="{955D730E-1E41-4542-AC1C-6852B13B7A3D}" srcOrd="0" destOrd="0" presId="urn:microsoft.com/office/officeart/2005/8/layout/orgChart1"/>
    <dgm:cxn modelId="{7AC90321-F224-4994-8FF4-13225E004D08}" type="presOf" srcId="{ECFE72D5-93FF-47F9-B948-F6281F15BEDF}" destId="{577FEB6F-04F0-425A-942B-DB5CC1C5E0C2}" srcOrd="0" destOrd="0" presId="urn:microsoft.com/office/officeart/2005/8/layout/orgChart1"/>
    <dgm:cxn modelId="{519A526A-3472-420E-8F7C-4C08AE0AE198}" type="presOf" srcId="{4B818141-1DCB-498C-94E9-405C6491E45F}" destId="{ED1FC01A-F929-46C4-BC04-E52BA328BD1A}" srcOrd="0" destOrd="0" presId="urn:microsoft.com/office/officeart/2005/8/layout/orgChart1"/>
    <dgm:cxn modelId="{BE3DD545-1E22-4C03-8146-40C435B1F51F}" type="presParOf" srcId="{955D730E-1E41-4542-AC1C-6852B13B7A3D}" destId="{2C47D625-CC2A-42F1-B9AC-D2603B3BBF61}" srcOrd="0" destOrd="0" presId="urn:microsoft.com/office/officeart/2005/8/layout/orgChart1"/>
    <dgm:cxn modelId="{F245FF81-4C55-4153-8B3D-2C9682E38F71}" type="presParOf" srcId="{2C47D625-CC2A-42F1-B9AC-D2603B3BBF61}" destId="{8E58886C-7014-4332-A3E6-BAC9A0E2EC4D}" srcOrd="0" destOrd="0" presId="urn:microsoft.com/office/officeart/2005/8/layout/orgChart1"/>
    <dgm:cxn modelId="{AFB50435-77EC-456C-B9D1-C7C977A1BB51}" type="presParOf" srcId="{8E58886C-7014-4332-A3E6-BAC9A0E2EC4D}" destId="{B8987D57-3C8C-4972-BF38-19AA8FD4532F}" srcOrd="0" destOrd="0" presId="urn:microsoft.com/office/officeart/2005/8/layout/orgChart1"/>
    <dgm:cxn modelId="{01FECFD9-8C63-4D01-8A79-D3950F6110B0}" type="presParOf" srcId="{8E58886C-7014-4332-A3E6-BAC9A0E2EC4D}" destId="{8ED22F86-9C67-45C9-B8AF-6FBDEB9042FE}" srcOrd="1" destOrd="0" presId="urn:microsoft.com/office/officeart/2005/8/layout/orgChart1"/>
    <dgm:cxn modelId="{CDEA79FC-0073-467E-91FF-CE62A6ECF71E}" type="presParOf" srcId="{2C47D625-CC2A-42F1-B9AC-D2603B3BBF61}" destId="{B6C303EB-AB7D-469F-9795-7C8ECD661A1C}" srcOrd="1" destOrd="0" presId="urn:microsoft.com/office/officeart/2005/8/layout/orgChart1"/>
    <dgm:cxn modelId="{E0208518-CDBF-4AF8-92EC-E59CDD5AAC45}" type="presParOf" srcId="{B6C303EB-AB7D-469F-9795-7C8ECD661A1C}" destId="{577FEB6F-04F0-425A-942B-DB5CC1C5E0C2}" srcOrd="0" destOrd="0" presId="urn:microsoft.com/office/officeart/2005/8/layout/orgChart1"/>
    <dgm:cxn modelId="{F2C8DF51-3635-4D91-81C7-5E181D449293}" type="presParOf" srcId="{B6C303EB-AB7D-469F-9795-7C8ECD661A1C}" destId="{169491C1-1C40-4C8E-9946-905A044523DB}" srcOrd="1" destOrd="0" presId="urn:microsoft.com/office/officeart/2005/8/layout/orgChart1"/>
    <dgm:cxn modelId="{35EF0EDA-2E69-4674-919E-500562BCD3F3}" type="presParOf" srcId="{169491C1-1C40-4C8E-9946-905A044523DB}" destId="{CD7F1DA3-D8E1-437C-B68A-709C2DB50890}" srcOrd="0" destOrd="0" presId="urn:microsoft.com/office/officeart/2005/8/layout/orgChart1"/>
    <dgm:cxn modelId="{AF05DA52-420C-4166-8249-1A82DD0F3CCF}" type="presParOf" srcId="{CD7F1DA3-D8E1-437C-B68A-709C2DB50890}" destId="{ED1FC01A-F929-46C4-BC04-E52BA328BD1A}" srcOrd="0" destOrd="0" presId="urn:microsoft.com/office/officeart/2005/8/layout/orgChart1"/>
    <dgm:cxn modelId="{C52DCE17-4E3E-4B9A-A91A-D30E6EA8E554}" type="presParOf" srcId="{CD7F1DA3-D8E1-437C-B68A-709C2DB50890}" destId="{F40FF208-D49A-4BC6-81E2-8DE54CE2A711}" srcOrd="1" destOrd="0" presId="urn:microsoft.com/office/officeart/2005/8/layout/orgChart1"/>
    <dgm:cxn modelId="{A1097CAE-337E-4226-BD0D-DCF922521216}" type="presParOf" srcId="{169491C1-1C40-4C8E-9946-905A044523DB}" destId="{D978E26F-AEA1-4C4C-BC42-C3A5DEF4A842}" srcOrd="1" destOrd="0" presId="urn:microsoft.com/office/officeart/2005/8/layout/orgChart1"/>
    <dgm:cxn modelId="{2D86A24B-FEA4-4204-BF83-030D4075382C}" type="presParOf" srcId="{169491C1-1C40-4C8E-9946-905A044523DB}" destId="{DCC8E8B7-C9AF-4A7E-B7FD-1B41255AA9B1}" srcOrd="2" destOrd="0" presId="urn:microsoft.com/office/officeart/2005/8/layout/orgChart1"/>
    <dgm:cxn modelId="{8C454B7C-3FD6-4D3B-BBE0-2439D4AF9DA5}" type="presParOf" srcId="{B6C303EB-AB7D-469F-9795-7C8ECD661A1C}" destId="{F6E97FB9-C7C3-4E03-AD4F-9C36E339D1F7}" srcOrd="2" destOrd="0" presId="urn:microsoft.com/office/officeart/2005/8/layout/orgChart1"/>
    <dgm:cxn modelId="{639145A8-416D-4B52-AEEF-54150D4B5D1C}" type="presParOf" srcId="{B6C303EB-AB7D-469F-9795-7C8ECD661A1C}" destId="{4BB7D6F4-C640-4A05-9B4F-ABB54064DA94}" srcOrd="3" destOrd="0" presId="urn:microsoft.com/office/officeart/2005/8/layout/orgChart1"/>
    <dgm:cxn modelId="{9D76CB6B-B5F1-4C67-9D4C-84FAED89F15E}" type="presParOf" srcId="{4BB7D6F4-C640-4A05-9B4F-ABB54064DA94}" destId="{67B64DF0-3B8D-4DE4-9785-E65ED9EF333B}" srcOrd="0" destOrd="0" presId="urn:microsoft.com/office/officeart/2005/8/layout/orgChart1"/>
    <dgm:cxn modelId="{D5083813-F7AB-4BC0-81C1-8E9A0D8669AE}" type="presParOf" srcId="{67B64DF0-3B8D-4DE4-9785-E65ED9EF333B}" destId="{5A596323-A360-42DB-9A40-D2DA10E269EA}" srcOrd="0" destOrd="0" presId="urn:microsoft.com/office/officeart/2005/8/layout/orgChart1"/>
    <dgm:cxn modelId="{23CF6CC1-292B-4A41-BB35-5B69C5ED2A36}" type="presParOf" srcId="{67B64DF0-3B8D-4DE4-9785-E65ED9EF333B}" destId="{7E07F870-88D7-4F28-8F6C-1F4B46E05FD0}" srcOrd="1" destOrd="0" presId="urn:microsoft.com/office/officeart/2005/8/layout/orgChart1"/>
    <dgm:cxn modelId="{73B7A391-9F00-4F6E-B20D-18BA1D034C35}" type="presParOf" srcId="{4BB7D6F4-C640-4A05-9B4F-ABB54064DA94}" destId="{7BE04D9F-80CD-492F-B26F-FC627C471C43}" srcOrd="1" destOrd="0" presId="urn:microsoft.com/office/officeart/2005/8/layout/orgChart1"/>
    <dgm:cxn modelId="{02838D28-8FFE-41A1-AF14-440D691A5490}" type="presParOf" srcId="{4BB7D6F4-C640-4A05-9B4F-ABB54064DA94}" destId="{D336164A-F84A-41BA-A4F8-89B426D22F82}" srcOrd="2" destOrd="0" presId="urn:microsoft.com/office/officeart/2005/8/layout/orgChart1"/>
    <dgm:cxn modelId="{6896BA44-BD42-4F34-B259-A2B285B5E5EE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3757FC7-AE02-4265-8CF4-31E888652E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D10922-FB24-4795-BA08-1A9257AF3D1B}">
      <dgm:prSet phldrT="[Texto]" custT="1"/>
      <dgm:spPr/>
      <dgm:t>
        <a:bodyPr/>
        <a:lstStyle/>
        <a:p>
          <a:r>
            <a:rPr lang="es-MX" sz="2000" b="1" smtClean="0">
              <a:latin typeface="Arial" pitchFamily="34" charset="0"/>
              <a:cs typeface="Arial" pitchFamily="34" charset="0"/>
            </a:rPr>
            <a:t>Administrativa</a:t>
          </a:r>
          <a:r>
            <a:rPr lang="es-MX" sz="2000" smtClean="0">
              <a:latin typeface="Arial" pitchFamily="34" charset="0"/>
              <a:cs typeface="Arial" pitchFamily="34" charset="0"/>
            </a:rPr>
            <a:t>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56362919-C4FE-4F6A-8375-7AD506F75332}" type="parTrans" cxnId="{FAC48C15-53B4-43AD-8679-2C63B7433563}">
      <dgm:prSet/>
      <dgm:spPr/>
      <dgm:t>
        <a:bodyPr/>
        <a:lstStyle/>
        <a:p>
          <a:endParaRPr lang="es-MX"/>
        </a:p>
      </dgm:t>
    </dgm:pt>
    <dgm:pt modelId="{37031136-A5B3-4FAD-B4D4-92F39C84E92C}" type="sibTrans" cxnId="{FAC48C15-53B4-43AD-8679-2C63B7433563}">
      <dgm:prSet/>
      <dgm:spPr/>
      <dgm:t>
        <a:bodyPr/>
        <a:lstStyle/>
        <a:p>
          <a:endParaRPr lang="es-MX"/>
        </a:p>
      </dgm:t>
    </dgm:pt>
    <dgm:pt modelId="{BE5EC117-DD0F-4CEC-ADC7-1F31FF0E251F}">
      <dgm:prSet phldrT="[Texto]" custT="1"/>
      <dgm:spPr/>
      <dgm:t>
        <a:bodyPr/>
        <a:lstStyle/>
        <a:p>
          <a:r>
            <a:rPr lang="es-MX" sz="2200" b="1" dirty="0" smtClean="0">
              <a:latin typeface="Arial" pitchFamily="34" charset="0"/>
              <a:cs typeface="Arial" pitchFamily="34" charset="0"/>
            </a:rPr>
            <a:t>Penal</a:t>
          </a:r>
          <a:endParaRPr lang="es-MX" sz="2200" b="1" dirty="0">
            <a:latin typeface="Arial" pitchFamily="34" charset="0"/>
            <a:cs typeface="Arial" pitchFamily="34" charset="0"/>
          </a:endParaRPr>
        </a:p>
      </dgm:t>
    </dgm:pt>
    <dgm:pt modelId="{7F7D9D1A-1E90-4F1A-9BB4-D9E9E3D61F33}" type="parTrans" cxnId="{ED34049C-7E10-4E87-BC41-A33D53463B55}">
      <dgm:prSet/>
      <dgm:spPr/>
      <dgm:t>
        <a:bodyPr/>
        <a:lstStyle/>
        <a:p>
          <a:endParaRPr lang="es-MX"/>
        </a:p>
      </dgm:t>
    </dgm:pt>
    <dgm:pt modelId="{AAFC055B-966E-4ECE-B104-A6F82CFB42E4}" type="sibTrans" cxnId="{ED34049C-7E10-4E87-BC41-A33D53463B55}">
      <dgm:prSet/>
      <dgm:spPr/>
      <dgm:t>
        <a:bodyPr/>
        <a:lstStyle/>
        <a:p>
          <a:endParaRPr lang="es-MX"/>
        </a:p>
      </dgm:t>
    </dgm:pt>
    <dgm:pt modelId="{361F2ADB-988F-401D-A9DD-1183F7E98008}">
      <dgm:prSet phldrT="[Texto]" custT="1"/>
      <dgm:spPr/>
      <dgm:t>
        <a:bodyPr/>
        <a:lstStyle/>
        <a:p>
          <a:pPr algn="l"/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Delitos en materia de información pública </a:t>
          </a:r>
          <a:r>
            <a:rPr lang="es-ES_tradnl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establecidos en el Código Penal para el Estado de Jalisco. 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gm:t>
    </dgm:pt>
    <dgm:pt modelId="{8AC148E3-6108-4D5C-8FAF-DFD4DAAEED2F}" type="parTrans" cxnId="{1A180BDA-A86B-426B-A88F-B70ACF19F418}">
      <dgm:prSet/>
      <dgm:spPr/>
      <dgm:t>
        <a:bodyPr/>
        <a:lstStyle/>
        <a:p>
          <a:endParaRPr lang="es-MX"/>
        </a:p>
      </dgm:t>
    </dgm:pt>
    <dgm:pt modelId="{D23CC0EC-C0A4-4F40-A081-261DD833AE79}" type="sibTrans" cxnId="{1A180BDA-A86B-426B-A88F-B70ACF19F418}">
      <dgm:prSet/>
      <dgm:spPr/>
      <dgm:t>
        <a:bodyPr/>
        <a:lstStyle/>
        <a:p>
          <a:endParaRPr lang="es-MX"/>
        </a:p>
      </dgm:t>
    </dgm:pt>
    <dgm:pt modelId="{014D8ECC-FB8D-4914-A55E-1B9B1C6A8240}">
      <dgm:prSet phldrT="[Texto]" custT="1"/>
      <dgm:spPr/>
      <dgm:t>
        <a:bodyPr/>
        <a:lstStyle/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Civil 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B361F2C4-8B33-497B-94BE-68146CFD4B0D}" type="parTrans" cxnId="{E462929C-A9C6-4B55-B87C-D62357DF2CE7}">
      <dgm:prSet/>
      <dgm:spPr/>
      <dgm:t>
        <a:bodyPr/>
        <a:lstStyle/>
        <a:p>
          <a:endParaRPr lang="es-MX"/>
        </a:p>
      </dgm:t>
    </dgm:pt>
    <dgm:pt modelId="{E1128847-2A4B-4E76-8A97-55E7D6417D7E}" type="sibTrans" cxnId="{E462929C-A9C6-4B55-B87C-D62357DF2CE7}">
      <dgm:prSet/>
      <dgm:spPr/>
      <dgm:t>
        <a:bodyPr/>
        <a:lstStyle/>
        <a:p>
          <a:endParaRPr lang="es-MX"/>
        </a:p>
      </dgm:t>
    </dgm:pt>
    <dgm:pt modelId="{17798BCF-4319-4533-9F37-A9676B2D5CCC}">
      <dgm:prSet phldrT="[Texto]" custT="1"/>
      <dgm:spPr/>
      <dgm:t>
        <a:bodyPr/>
        <a:lstStyle/>
        <a:p>
          <a:pPr algn="l"/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Sujetos de responsabilidad civil a instancia de parte agraviada de acuerdo con el Código Civil del Estado de Jalisco.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gm:t>
    </dgm:pt>
    <dgm:pt modelId="{67FCF487-393A-4B08-9D26-B485834A77DA}" type="parTrans" cxnId="{59A596B0-6A29-4D19-BA00-13CDF04E38D5}">
      <dgm:prSet/>
      <dgm:spPr/>
      <dgm:t>
        <a:bodyPr/>
        <a:lstStyle/>
        <a:p>
          <a:endParaRPr lang="es-MX"/>
        </a:p>
      </dgm:t>
    </dgm:pt>
    <dgm:pt modelId="{4C386253-4470-4B5D-B082-43C186FACCFC}" type="sibTrans" cxnId="{59A596B0-6A29-4D19-BA00-13CDF04E38D5}">
      <dgm:prSet/>
      <dgm:spPr/>
      <dgm:t>
        <a:bodyPr/>
        <a:lstStyle/>
        <a:p>
          <a:endParaRPr lang="es-MX"/>
        </a:p>
      </dgm:t>
    </dgm:pt>
    <dgm:pt modelId="{142256B8-6C3D-4BF4-9579-4F25F91BF4B1}">
      <dgm:prSet phldrT="[Texto]" custT="1"/>
      <dgm:spPr/>
      <dgm:t>
        <a:bodyPr/>
        <a:lstStyle/>
        <a:p>
          <a:pPr algn="l"/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Procedimiento de responsabilidad administrativa.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gm:t>
    </dgm:pt>
    <dgm:pt modelId="{B8782298-B0C6-4C25-8F60-8AD4C57F9A5C}" type="sibTrans" cxnId="{22EBAB51-2647-4588-8791-71F5E889C6CD}">
      <dgm:prSet/>
      <dgm:spPr/>
      <dgm:t>
        <a:bodyPr/>
        <a:lstStyle/>
        <a:p>
          <a:endParaRPr lang="es-MX"/>
        </a:p>
      </dgm:t>
    </dgm:pt>
    <dgm:pt modelId="{9BD03E80-66BB-4F38-9219-79208DA23EAD}" type="parTrans" cxnId="{22EBAB51-2647-4588-8791-71F5E889C6CD}">
      <dgm:prSet/>
      <dgm:spPr/>
      <dgm:t>
        <a:bodyPr/>
        <a:lstStyle/>
        <a:p>
          <a:endParaRPr lang="es-MX"/>
        </a:p>
      </dgm:t>
    </dgm:pt>
    <dgm:pt modelId="{BE454BDD-6461-40A0-842D-E36F106DC7A3}" type="pres">
      <dgm:prSet presAssocID="{13757FC7-AE02-4265-8CF4-31E888652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D2BBA6-1393-4FFA-BC54-0D2CABC99713}" type="pres">
      <dgm:prSet presAssocID="{32D10922-FB24-4795-BA08-1A9257AF3D1B}" presName="composite" presStyleCnt="0"/>
      <dgm:spPr/>
    </dgm:pt>
    <dgm:pt modelId="{D99A14DA-9BF5-453C-B310-00C59D827550}" type="pres">
      <dgm:prSet presAssocID="{32D10922-FB24-4795-BA08-1A9257AF3D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5289FB-2723-4AD3-8BC2-CDBF19439DC3}" type="pres">
      <dgm:prSet presAssocID="{32D10922-FB24-4795-BA08-1A9257AF3D1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C7F6DF-3531-402E-B728-BE391C3F87BB}" type="pres">
      <dgm:prSet presAssocID="{37031136-A5B3-4FAD-B4D4-92F39C84E92C}" presName="space" presStyleCnt="0"/>
      <dgm:spPr/>
    </dgm:pt>
    <dgm:pt modelId="{677FB08F-E60D-4161-85EA-0E21D6BF4EC6}" type="pres">
      <dgm:prSet presAssocID="{BE5EC117-DD0F-4CEC-ADC7-1F31FF0E251F}" presName="composite" presStyleCnt="0"/>
      <dgm:spPr/>
    </dgm:pt>
    <dgm:pt modelId="{140AF984-3127-40B4-9566-7F6AA0EB9E99}" type="pres">
      <dgm:prSet presAssocID="{BE5EC117-DD0F-4CEC-ADC7-1F31FF0E25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E5D509-AACD-4D96-8F61-7D67946140D0}" type="pres">
      <dgm:prSet presAssocID="{BE5EC117-DD0F-4CEC-ADC7-1F31FF0E251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834D8A-DF2C-4E0F-8400-93170E994C1F}" type="pres">
      <dgm:prSet presAssocID="{AAFC055B-966E-4ECE-B104-A6F82CFB42E4}" presName="space" presStyleCnt="0"/>
      <dgm:spPr/>
    </dgm:pt>
    <dgm:pt modelId="{35734A1D-8415-459D-9B40-3EA4B10D41AB}" type="pres">
      <dgm:prSet presAssocID="{014D8ECC-FB8D-4914-A55E-1B9B1C6A8240}" presName="composite" presStyleCnt="0"/>
      <dgm:spPr/>
    </dgm:pt>
    <dgm:pt modelId="{464A1BE9-94D8-4709-8DEE-64CD0C43D743}" type="pres">
      <dgm:prSet presAssocID="{014D8ECC-FB8D-4914-A55E-1B9B1C6A82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24F3C4-584A-442C-BA7B-778DD97BA7CC}" type="pres">
      <dgm:prSet presAssocID="{014D8ECC-FB8D-4914-A55E-1B9B1C6A824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9A69A8-69A8-41A3-815A-6C53CA27AD5B}" type="presOf" srcId="{13757FC7-AE02-4265-8CF4-31E888652E26}" destId="{BE454BDD-6461-40A0-842D-E36F106DC7A3}" srcOrd="0" destOrd="0" presId="urn:microsoft.com/office/officeart/2005/8/layout/hList1"/>
    <dgm:cxn modelId="{ED34049C-7E10-4E87-BC41-A33D53463B55}" srcId="{13757FC7-AE02-4265-8CF4-31E888652E26}" destId="{BE5EC117-DD0F-4CEC-ADC7-1F31FF0E251F}" srcOrd="1" destOrd="0" parTransId="{7F7D9D1A-1E90-4F1A-9BB4-D9E9E3D61F33}" sibTransId="{AAFC055B-966E-4ECE-B104-A6F82CFB42E4}"/>
    <dgm:cxn modelId="{A65E96EC-2225-409F-87F8-66A4AE64409F}" type="presOf" srcId="{32D10922-FB24-4795-BA08-1A9257AF3D1B}" destId="{D99A14DA-9BF5-453C-B310-00C59D827550}" srcOrd="0" destOrd="0" presId="urn:microsoft.com/office/officeart/2005/8/layout/hList1"/>
    <dgm:cxn modelId="{22EBAB51-2647-4588-8791-71F5E889C6CD}" srcId="{32D10922-FB24-4795-BA08-1A9257AF3D1B}" destId="{142256B8-6C3D-4BF4-9579-4F25F91BF4B1}" srcOrd="0" destOrd="0" parTransId="{9BD03E80-66BB-4F38-9219-79208DA23EAD}" sibTransId="{B8782298-B0C6-4C25-8F60-8AD4C57F9A5C}"/>
    <dgm:cxn modelId="{E462929C-A9C6-4B55-B87C-D62357DF2CE7}" srcId="{13757FC7-AE02-4265-8CF4-31E888652E26}" destId="{014D8ECC-FB8D-4914-A55E-1B9B1C6A8240}" srcOrd="2" destOrd="0" parTransId="{B361F2C4-8B33-497B-94BE-68146CFD4B0D}" sibTransId="{E1128847-2A4B-4E76-8A97-55E7D6417D7E}"/>
    <dgm:cxn modelId="{687D03C0-7214-4D96-A2C5-9AE197FCCB02}" type="presOf" srcId="{014D8ECC-FB8D-4914-A55E-1B9B1C6A8240}" destId="{464A1BE9-94D8-4709-8DEE-64CD0C43D743}" srcOrd="0" destOrd="0" presId="urn:microsoft.com/office/officeart/2005/8/layout/hList1"/>
    <dgm:cxn modelId="{86FD937B-C363-49CA-85EC-EF5AA9F0D703}" type="presOf" srcId="{BE5EC117-DD0F-4CEC-ADC7-1F31FF0E251F}" destId="{140AF984-3127-40B4-9566-7F6AA0EB9E99}" srcOrd="0" destOrd="0" presId="urn:microsoft.com/office/officeart/2005/8/layout/hList1"/>
    <dgm:cxn modelId="{CAFE1AD0-0B46-436B-8139-B2BC791ABBCB}" type="presOf" srcId="{17798BCF-4319-4533-9F37-A9676B2D5CCC}" destId="{1F24F3C4-584A-442C-BA7B-778DD97BA7CC}" srcOrd="0" destOrd="0" presId="urn:microsoft.com/office/officeart/2005/8/layout/hList1"/>
    <dgm:cxn modelId="{FAC48C15-53B4-43AD-8679-2C63B7433563}" srcId="{13757FC7-AE02-4265-8CF4-31E888652E26}" destId="{32D10922-FB24-4795-BA08-1A9257AF3D1B}" srcOrd="0" destOrd="0" parTransId="{56362919-C4FE-4F6A-8375-7AD506F75332}" sibTransId="{37031136-A5B3-4FAD-B4D4-92F39C84E92C}"/>
    <dgm:cxn modelId="{3F79F013-94A0-4849-BEAF-0DBC710E58DE}" type="presOf" srcId="{361F2ADB-988F-401D-A9DD-1183F7E98008}" destId="{46E5D509-AACD-4D96-8F61-7D67946140D0}" srcOrd="0" destOrd="0" presId="urn:microsoft.com/office/officeart/2005/8/layout/hList1"/>
    <dgm:cxn modelId="{28F2CA31-E1C6-47B7-9A05-0239AD235804}" type="presOf" srcId="{142256B8-6C3D-4BF4-9579-4F25F91BF4B1}" destId="{B65289FB-2723-4AD3-8BC2-CDBF19439DC3}" srcOrd="0" destOrd="0" presId="urn:microsoft.com/office/officeart/2005/8/layout/hList1"/>
    <dgm:cxn modelId="{59A596B0-6A29-4D19-BA00-13CDF04E38D5}" srcId="{014D8ECC-FB8D-4914-A55E-1B9B1C6A8240}" destId="{17798BCF-4319-4533-9F37-A9676B2D5CCC}" srcOrd="0" destOrd="0" parTransId="{67FCF487-393A-4B08-9D26-B485834A77DA}" sibTransId="{4C386253-4470-4B5D-B082-43C186FACCFC}"/>
    <dgm:cxn modelId="{1A180BDA-A86B-426B-A88F-B70ACF19F418}" srcId="{BE5EC117-DD0F-4CEC-ADC7-1F31FF0E251F}" destId="{361F2ADB-988F-401D-A9DD-1183F7E98008}" srcOrd="0" destOrd="0" parTransId="{8AC148E3-6108-4D5C-8FAF-DFD4DAAEED2F}" sibTransId="{D23CC0EC-C0A4-4F40-A081-261DD833AE79}"/>
    <dgm:cxn modelId="{7828D0AA-A9AE-4C5B-97F3-96EC768D3D97}" type="presParOf" srcId="{BE454BDD-6461-40A0-842D-E36F106DC7A3}" destId="{00D2BBA6-1393-4FFA-BC54-0D2CABC99713}" srcOrd="0" destOrd="0" presId="urn:microsoft.com/office/officeart/2005/8/layout/hList1"/>
    <dgm:cxn modelId="{274CC3BC-01AA-4CAC-9233-70B5E74E0693}" type="presParOf" srcId="{00D2BBA6-1393-4FFA-BC54-0D2CABC99713}" destId="{D99A14DA-9BF5-453C-B310-00C59D827550}" srcOrd="0" destOrd="0" presId="urn:microsoft.com/office/officeart/2005/8/layout/hList1"/>
    <dgm:cxn modelId="{C036E565-766A-44AF-BDB5-4E8EE2A3E643}" type="presParOf" srcId="{00D2BBA6-1393-4FFA-BC54-0D2CABC99713}" destId="{B65289FB-2723-4AD3-8BC2-CDBF19439DC3}" srcOrd="1" destOrd="0" presId="urn:microsoft.com/office/officeart/2005/8/layout/hList1"/>
    <dgm:cxn modelId="{D05CE840-6666-4FA9-ACE8-C95F9576BF34}" type="presParOf" srcId="{BE454BDD-6461-40A0-842D-E36F106DC7A3}" destId="{28C7F6DF-3531-402E-B728-BE391C3F87BB}" srcOrd="1" destOrd="0" presId="urn:microsoft.com/office/officeart/2005/8/layout/hList1"/>
    <dgm:cxn modelId="{59513FC1-C078-460E-A343-78383EF5D158}" type="presParOf" srcId="{BE454BDD-6461-40A0-842D-E36F106DC7A3}" destId="{677FB08F-E60D-4161-85EA-0E21D6BF4EC6}" srcOrd="2" destOrd="0" presId="urn:microsoft.com/office/officeart/2005/8/layout/hList1"/>
    <dgm:cxn modelId="{F26BA946-133E-4CAA-9F26-187C48472D74}" type="presParOf" srcId="{677FB08F-E60D-4161-85EA-0E21D6BF4EC6}" destId="{140AF984-3127-40B4-9566-7F6AA0EB9E99}" srcOrd="0" destOrd="0" presId="urn:microsoft.com/office/officeart/2005/8/layout/hList1"/>
    <dgm:cxn modelId="{0F42FBD5-09BE-4E24-9E15-34067C72DBF8}" type="presParOf" srcId="{677FB08F-E60D-4161-85EA-0E21D6BF4EC6}" destId="{46E5D509-AACD-4D96-8F61-7D67946140D0}" srcOrd="1" destOrd="0" presId="urn:microsoft.com/office/officeart/2005/8/layout/hList1"/>
    <dgm:cxn modelId="{0493857B-CC41-4CC5-918E-BB8298E86DFB}" type="presParOf" srcId="{BE454BDD-6461-40A0-842D-E36F106DC7A3}" destId="{50834D8A-DF2C-4E0F-8400-93170E994C1F}" srcOrd="3" destOrd="0" presId="urn:microsoft.com/office/officeart/2005/8/layout/hList1"/>
    <dgm:cxn modelId="{5A5380E5-AEE5-4F13-B6AD-B19F2801F2A7}" type="presParOf" srcId="{BE454BDD-6461-40A0-842D-E36F106DC7A3}" destId="{35734A1D-8415-459D-9B40-3EA4B10D41AB}" srcOrd="4" destOrd="0" presId="urn:microsoft.com/office/officeart/2005/8/layout/hList1"/>
    <dgm:cxn modelId="{966A2757-E54E-4DEC-8D43-B68C2891E0B8}" type="presParOf" srcId="{35734A1D-8415-459D-9B40-3EA4B10D41AB}" destId="{464A1BE9-94D8-4709-8DEE-64CD0C43D743}" srcOrd="0" destOrd="0" presId="urn:microsoft.com/office/officeart/2005/8/layout/hList1"/>
    <dgm:cxn modelId="{864B25ED-CEB9-459A-A1D4-3D637399895A}" type="presParOf" srcId="{35734A1D-8415-459D-9B40-3EA4B10D41AB}" destId="{1F24F3C4-584A-442C-BA7B-778DD97BA7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6A7DCB9-21CC-4814-BF46-71290F1E3FA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7E5B9D-A943-4B90-82CB-0BD10313B764}">
      <dgm:prSet custT="1"/>
      <dgm:spPr/>
      <dgm:t>
        <a:bodyPr/>
        <a:lstStyle/>
        <a:p>
          <a:pPr rtl="0"/>
          <a:r>
            <a:rPr lang="es-MX" sz="1300" b="1" dirty="0" smtClean="0"/>
            <a:t>1. Crea contraseñas seguras:</a:t>
          </a:r>
          <a:endParaRPr lang="es-MX" sz="1300" dirty="0"/>
        </a:p>
      </dgm:t>
    </dgm:pt>
    <dgm:pt modelId="{4EE913C0-4D4D-4E8D-9E96-7B8C978F9A11}" type="parTrans" cxnId="{C653C8AE-7BCA-4846-924F-70152DF9FA54}">
      <dgm:prSet/>
      <dgm:spPr/>
      <dgm:t>
        <a:bodyPr/>
        <a:lstStyle/>
        <a:p>
          <a:endParaRPr lang="es-MX"/>
        </a:p>
      </dgm:t>
    </dgm:pt>
    <dgm:pt modelId="{DE112173-DEE4-400C-BF57-FE300678A71C}" type="sibTrans" cxnId="{C653C8AE-7BCA-4846-924F-70152DF9FA54}">
      <dgm:prSet/>
      <dgm:spPr/>
      <dgm:t>
        <a:bodyPr/>
        <a:lstStyle/>
        <a:p>
          <a:endParaRPr lang="es-MX"/>
        </a:p>
      </dgm:t>
    </dgm:pt>
    <dgm:pt modelId="{513F8DA2-0570-499A-A9A1-050135CFF6D7}">
      <dgm:prSet custT="1"/>
      <dgm:spPr/>
      <dgm:t>
        <a:bodyPr/>
        <a:lstStyle/>
        <a:p>
          <a:pPr rtl="0"/>
          <a:r>
            <a:rPr lang="es-MX" sz="1400" dirty="0" smtClean="0"/>
            <a:t>Procura que las contraseñas que uses en la </a:t>
          </a:r>
          <a:r>
            <a:rPr lang="es-MX" sz="1400" dirty="0" err="1" smtClean="0"/>
            <a:t>UdeG</a:t>
          </a:r>
          <a:r>
            <a:rPr lang="es-MX" sz="1400" dirty="0" smtClean="0"/>
            <a:t> sean largas, complejas, prácticas y no personales.</a:t>
          </a:r>
          <a:endParaRPr lang="es-MX" sz="1400" dirty="0"/>
        </a:p>
      </dgm:t>
    </dgm:pt>
    <dgm:pt modelId="{1C23AE7F-90E7-4087-9E42-2DBBB4F00B2A}" type="parTrans" cxnId="{B9DC0DD4-D155-4DC2-9FA5-F435793AB843}">
      <dgm:prSet/>
      <dgm:spPr/>
      <dgm:t>
        <a:bodyPr/>
        <a:lstStyle/>
        <a:p>
          <a:endParaRPr lang="es-MX"/>
        </a:p>
      </dgm:t>
    </dgm:pt>
    <dgm:pt modelId="{481B3B0A-D535-43ED-AA97-82A5E7BAFD21}" type="sibTrans" cxnId="{B9DC0DD4-D155-4DC2-9FA5-F435793AB843}">
      <dgm:prSet/>
      <dgm:spPr/>
      <dgm:t>
        <a:bodyPr/>
        <a:lstStyle/>
        <a:p>
          <a:endParaRPr lang="es-MX"/>
        </a:p>
      </dgm:t>
    </dgm:pt>
    <dgm:pt modelId="{74AEBD81-6ED1-4C09-91DE-9343D1E12D0A}">
      <dgm:prSet custT="1"/>
      <dgm:spPr/>
      <dgm:t>
        <a:bodyPr/>
        <a:lstStyle/>
        <a:p>
          <a:pPr rtl="0"/>
          <a:r>
            <a:rPr lang="es-MX" sz="1400" dirty="0" smtClean="0"/>
            <a:t>No olvides que las mismas deben ser secretas y únicas, no las compartas con nadie y renuévalas periódicamente.</a:t>
          </a:r>
          <a:endParaRPr lang="es-MX" sz="1400" dirty="0"/>
        </a:p>
      </dgm:t>
    </dgm:pt>
    <dgm:pt modelId="{8B296A0D-8D90-4BC4-AD0B-64ECBCDB74D9}" type="parTrans" cxnId="{EBEFD8F8-3876-4121-913C-34DA640D8D1C}">
      <dgm:prSet/>
      <dgm:spPr/>
      <dgm:t>
        <a:bodyPr/>
        <a:lstStyle/>
        <a:p>
          <a:endParaRPr lang="es-MX"/>
        </a:p>
      </dgm:t>
    </dgm:pt>
    <dgm:pt modelId="{B7E380B9-3097-42F4-8F2A-87DDB1D67161}" type="sibTrans" cxnId="{EBEFD8F8-3876-4121-913C-34DA640D8D1C}">
      <dgm:prSet/>
      <dgm:spPr/>
      <dgm:t>
        <a:bodyPr/>
        <a:lstStyle/>
        <a:p>
          <a:endParaRPr lang="es-MX"/>
        </a:p>
      </dgm:t>
    </dgm:pt>
    <dgm:pt modelId="{A000FD08-188F-4E07-A728-AA727A202D50}">
      <dgm:prSet custT="1"/>
      <dgm:spPr/>
      <dgm:t>
        <a:bodyPr/>
        <a:lstStyle/>
        <a:p>
          <a:pPr rtl="0"/>
          <a:r>
            <a:rPr lang="es-MX" sz="1300" b="1" dirty="0" smtClean="0"/>
            <a:t>2. Utiliza únicamente el correo y plataformas institucionales:</a:t>
          </a:r>
          <a:endParaRPr lang="es-MX" sz="1300" dirty="0"/>
        </a:p>
      </dgm:t>
    </dgm:pt>
    <dgm:pt modelId="{C7A5FB58-6067-4466-B3F2-545B473ECFA7}" type="parTrans" cxnId="{93A6AA1A-B477-44E1-9B7C-11242699FEA8}">
      <dgm:prSet/>
      <dgm:spPr/>
      <dgm:t>
        <a:bodyPr/>
        <a:lstStyle/>
        <a:p>
          <a:endParaRPr lang="es-MX"/>
        </a:p>
      </dgm:t>
    </dgm:pt>
    <dgm:pt modelId="{B82CFF40-D071-4183-A4B7-A69B96DCFAEF}" type="sibTrans" cxnId="{93A6AA1A-B477-44E1-9B7C-11242699FEA8}">
      <dgm:prSet/>
      <dgm:spPr/>
      <dgm:t>
        <a:bodyPr/>
        <a:lstStyle/>
        <a:p>
          <a:endParaRPr lang="es-MX"/>
        </a:p>
      </dgm:t>
    </dgm:pt>
    <dgm:pt modelId="{A36B678B-C26D-42CF-8C8D-22749D2FE806}">
      <dgm:prSet custT="1"/>
      <dgm:spPr/>
      <dgm:t>
        <a:bodyPr/>
        <a:lstStyle/>
        <a:p>
          <a:pPr rtl="0"/>
          <a:r>
            <a:rPr lang="es-MX" sz="1400" dirty="0" smtClean="0"/>
            <a:t>Para el desempeño de tus funciones, jamás utilices correos con denominaciones </a:t>
          </a:r>
          <a:r>
            <a:rPr lang="es-MX" sz="1400" dirty="0" err="1" smtClean="0"/>
            <a:t>gmail</a:t>
          </a:r>
          <a:r>
            <a:rPr lang="es-MX" sz="1400" dirty="0" smtClean="0"/>
            <a:t>, </a:t>
          </a:r>
          <a:r>
            <a:rPr lang="es-MX" sz="1400" dirty="0" err="1" smtClean="0"/>
            <a:t>yahoo</a:t>
          </a:r>
          <a:r>
            <a:rPr lang="es-MX" sz="1400" dirty="0" smtClean="0"/>
            <a:t> u otras análogas, pues en tales servidores la Universidad no puede garantizar las medidas de seguridad de la información confidencial.</a:t>
          </a:r>
          <a:endParaRPr lang="es-MX" sz="1400" dirty="0"/>
        </a:p>
      </dgm:t>
    </dgm:pt>
    <dgm:pt modelId="{005213CD-A425-475D-8CA2-08075E481DE9}" type="parTrans" cxnId="{9A6F9072-1D5B-401C-9E68-04B0A038ED49}">
      <dgm:prSet/>
      <dgm:spPr/>
      <dgm:t>
        <a:bodyPr/>
        <a:lstStyle/>
        <a:p>
          <a:endParaRPr lang="es-MX"/>
        </a:p>
      </dgm:t>
    </dgm:pt>
    <dgm:pt modelId="{DB3EF86D-0907-418A-9FA1-4DA7B5AFD2D5}" type="sibTrans" cxnId="{9A6F9072-1D5B-401C-9E68-04B0A038ED49}">
      <dgm:prSet/>
      <dgm:spPr/>
      <dgm:t>
        <a:bodyPr/>
        <a:lstStyle/>
        <a:p>
          <a:endParaRPr lang="es-MX"/>
        </a:p>
      </dgm:t>
    </dgm:pt>
    <dgm:pt modelId="{50F048CD-95A3-4530-AAE8-A809EEBEA357}">
      <dgm:prSet custT="1"/>
      <dgm:spPr/>
      <dgm:t>
        <a:bodyPr/>
        <a:lstStyle/>
        <a:p>
          <a:pPr rtl="0"/>
          <a:r>
            <a:rPr lang="es-MX" sz="1300" b="1" dirty="0" smtClean="0"/>
            <a:t>3. Revisa periódicamente las páginas web de tu dependencia:</a:t>
          </a:r>
          <a:endParaRPr lang="es-MX" sz="1300" dirty="0"/>
        </a:p>
      </dgm:t>
    </dgm:pt>
    <dgm:pt modelId="{39BF590C-12DF-497C-A77F-26972A14776E}" type="parTrans" cxnId="{C2B4D2C8-9004-4BF8-8F81-3CFF05323B42}">
      <dgm:prSet/>
      <dgm:spPr/>
      <dgm:t>
        <a:bodyPr/>
        <a:lstStyle/>
        <a:p>
          <a:endParaRPr lang="es-MX"/>
        </a:p>
      </dgm:t>
    </dgm:pt>
    <dgm:pt modelId="{3D8D138B-256B-419A-B478-2AF90CDC61FA}" type="sibTrans" cxnId="{C2B4D2C8-9004-4BF8-8F81-3CFF05323B42}">
      <dgm:prSet/>
      <dgm:spPr/>
      <dgm:t>
        <a:bodyPr/>
        <a:lstStyle/>
        <a:p>
          <a:endParaRPr lang="es-MX"/>
        </a:p>
      </dgm:t>
    </dgm:pt>
    <dgm:pt modelId="{13281559-E3F6-4AE7-AB93-F8E2224D5BCD}">
      <dgm:prSet custT="1"/>
      <dgm:spPr/>
      <dgm:t>
        <a:bodyPr/>
        <a:lstStyle/>
        <a:p>
          <a:pPr rtl="0"/>
          <a:r>
            <a:rPr lang="es-MX" sz="1400" dirty="0" smtClean="0"/>
            <a:t>Las mismas no deben tener publicada información confidencial sin autorización de los titulares</a:t>
          </a:r>
          <a:endParaRPr lang="es-MX" sz="1400" dirty="0"/>
        </a:p>
      </dgm:t>
    </dgm:pt>
    <dgm:pt modelId="{AF922787-3621-48F0-BCE5-6CAD5B9965A0}" type="parTrans" cxnId="{F8D8AE28-9F46-439A-91B4-F957067F10C7}">
      <dgm:prSet/>
      <dgm:spPr/>
      <dgm:t>
        <a:bodyPr/>
        <a:lstStyle/>
        <a:p>
          <a:endParaRPr lang="es-MX"/>
        </a:p>
      </dgm:t>
    </dgm:pt>
    <dgm:pt modelId="{E163035E-BA8B-45D7-BAB8-2819510E231C}" type="sibTrans" cxnId="{F8D8AE28-9F46-439A-91B4-F957067F10C7}">
      <dgm:prSet/>
      <dgm:spPr/>
      <dgm:t>
        <a:bodyPr/>
        <a:lstStyle/>
        <a:p>
          <a:endParaRPr lang="es-MX"/>
        </a:p>
      </dgm:t>
    </dgm:pt>
    <dgm:pt modelId="{2CE8D5BC-2D8B-483B-A18D-B86600E807EC}">
      <dgm:prSet custT="1"/>
      <dgm:spPr/>
      <dgm:t>
        <a:bodyPr/>
        <a:lstStyle/>
        <a:p>
          <a:pPr rtl="0"/>
          <a:r>
            <a:rPr lang="es-MX" sz="1300" b="1" dirty="0" smtClean="0"/>
            <a:t>4. Solo los responsables y encargados pueden manejar los datos:</a:t>
          </a:r>
          <a:endParaRPr lang="es-MX" sz="1300" dirty="0"/>
        </a:p>
      </dgm:t>
    </dgm:pt>
    <dgm:pt modelId="{8317C2EA-A701-4197-B5D8-E0CC76781B16}" type="parTrans" cxnId="{CAFB4096-E8A3-4201-BB8D-0FE6F69E75EE}">
      <dgm:prSet/>
      <dgm:spPr/>
      <dgm:t>
        <a:bodyPr/>
        <a:lstStyle/>
        <a:p>
          <a:endParaRPr lang="es-MX"/>
        </a:p>
      </dgm:t>
    </dgm:pt>
    <dgm:pt modelId="{39CDF9A7-7AD4-4142-BF33-654F881AB324}" type="sibTrans" cxnId="{CAFB4096-E8A3-4201-BB8D-0FE6F69E75EE}">
      <dgm:prSet/>
      <dgm:spPr/>
      <dgm:t>
        <a:bodyPr/>
        <a:lstStyle/>
        <a:p>
          <a:endParaRPr lang="es-MX"/>
        </a:p>
      </dgm:t>
    </dgm:pt>
    <dgm:pt modelId="{DF46220E-A8D6-466C-BB8E-8E8AAA7AA25A}">
      <dgm:prSet custT="1"/>
      <dgm:spPr/>
      <dgm:t>
        <a:bodyPr/>
        <a:lstStyle/>
        <a:p>
          <a:pPr rtl="0"/>
          <a:r>
            <a:rPr lang="es-MX" sz="1400" dirty="0" smtClean="0"/>
            <a:t>Recuerda que es tu responsabilidad proteger los datos personales. No la dejes en manos de personas no autorizadas.</a:t>
          </a:r>
          <a:endParaRPr lang="es-MX" sz="1400" dirty="0"/>
        </a:p>
      </dgm:t>
    </dgm:pt>
    <dgm:pt modelId="{9294B166-9436-4E10-A038-335D5A91BF1D}" type="parTrans" cxnId="{BD85FB35-8A55-4ADC-811D-0E431BDF0DA4}">
      <dgm:prSet/>
      <dgm:spPr/>
      <dgm:t>
        <a:bodyPr/>
        <a:lstStyle/>
        <a:p>
          <a:endParaRPr lang="es-MX"/>
        </a:p>
      </dgm:t>
    </dgm:pt>
    <dgm:pt modelId="{563B99F1-735B-4191-A6A1-2D0A1F3892EC}" type="sibTrans" cxnId="{BD85FB35-8A55-4ADC-811D-0E431BDF0DA4}">
      <dgm:prSet/>
      <dgm:spPr/>
      <dgm:t>
        <a:bodyPr/>
        <a:lstStyle/>
        <a:p>
          <a:endParaRPr lang="es-MX"/>
        </a:p>
      </dgm:t>
    </dgm:pt>
    <dgm:pt modelId="{F0E949E0-AFFC-4F69-832E-B8F67484BEF0}">
      <dgm:prSet custT="1"/>
      <dgm:spPr/>
      <dgm:t>
        <a:bodyPr/>
        <a:lstStyle/>
        <a:p>
          <a:pPr rtl="0"/>
          <a:r>
            <a:rPr lang="es-MX" sz="1300" b="1" dirty="0" smtClean="0"/>
            <a:t>5. Pon a disposición nuestro aviso de confidencialidad:</a:t>
          </a:r>
          <a:endParaRPr lang="es-MX" sz="1300" dirty="0"/>
        </a:p>
      </dgm:t>
    </dgm:pt>
    <dgm:pt modelId="{08DE1846-63BB-48F5-BDC6-C1EECADB21D7}" type="parTrans" cxnId="{60D2F32D-5B82-4190-B0C3-880F9B465CE0}">
      <dgm:prSet/>
      <dgm:spPr/>
      <dgm:t>
        <a:bodyPr/>
        <a:lstStyle/>
        <a:p>
          <a:endParaRPr lang="es-MX"/>
        </a:p>
      </dgm:t>
    </dgm:pt>
    <dgm:pt modelId="{A6E42789-3380-4D1C-B38C-811E6B51C668}" type="sibTrans" cxnId="{60D2F32D-5B82-4190-B0C3-880F9B465CE0}">
      <dgm:prSet/>
      <dgm:spPr/>
      <dgm:t>
        <a:bodyPr/>
        <a:lstStyle/>
        <a:p>
          <a:endParaRPr lang="es-MX"/>
        </a:p>
      </dgm:t>
    </dgm:pt>
    <dgm:pt modelId="{55577F1E-B468-471C-943A-F7F93C33FD71}">
      <dgm:prSet custT="1"/>
      <dgm:spPr/>
      <dgm:t>
        <a:bodyPr/>
        <a:lstStyle/>
        <a:p>
          <a:pPr rtl="0"/>
          <a:r>
            <a:rPr lang="es-MX" sz="1400" dirty="0" smtClean="0"/>
            <a:t>Pega el aviso de confidencialidad integral en todos los espacios donde recolectes datos de forma personal. También publícalo en los espacios web donde recabes datos.</a:t>
          </a:r>
          <a:endParaRPr lang="es-MX" sz="1400" dirty="0"/>
        </a:p>
      </dgm:t>
    </dgm:pt>
    <dgm:pt modelId="{74F8A643-A909-4F79-88CC-B36B88C37166}" type="parTrans" cxnId="{19602284-8ED6-4B3D-B843-C21FEE331DC1}">
      <dgm:prSet/>
      <dgm:spPr/>
      <dgm:t>
        <a:bodyPr/>
        <a:lstStyle/>
        <a:p>
          <a:endParaRPr lang="es-MX"/>
        </a:p>
      </dgm:t>
    </dgm:pt>
    <dgm:pt modelId="{23DD2C4E-6EB1-4625-A0EE-7E5907CC5850}" type="sibTrans" cxnId="{19602284-8ED6-4B3D-B843-C21FEE331DC1}">
      <dgm:prSet/>
      <dgm:spPr/>
      <dgm:t>
        <a:bodyPr/>
        <a:lstStyle/>
        <a:p>
          <a:endParaRPr lang="es-MX"/>
        </a:p>
      </dgm:t>
    </dgm:pt>
    <dgm:pt modelId="{245C64E2-5E67-4B71-82CF-818C01C55430}" type="pres">
      <dgm:prSet presAssocID="{36A7DCB9-21CC-4814-BF46-71290F1E3F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46651B-3F3C-4681-9300-9B513DF72C4F}" type="pres">
      <dgm:prSet presAssocID="{36A7DCB9-21CC-4814-BF46-71290F1E3FAA}" presName="arrow" presStyleLbl="bgShp" presStyleIdx="0" presStyleCnt="1"/>
      <dgm:spPr/>
    </dgm:pt>
    <dgm:pt modelId="{D0877B24-AC71-4CEB-9433-006B3C3920AB}" type="pres">
      <dgm:prSet presAssocID="{36A7DCB9-21CC-4814-BF46-71290F1E3FAA}" presName="points" presStyleCnt="0"/>
      <dgm:spPr/>
    </dgm:pt>
    <dgm:pt modelId="{0FDBF3BD-21F8-48B2-9EC5-CAE7E5BFFB7C}" type="pres">
      <dgm:prSet presAssocID="{C77E5B9D-A943-4B90-82CB-0BD10313B764}" presName="compositeA" presStyleCnt="0"/>
      <dgm:spPr/>
    </dgm:pt>
    <dgm:pt modelId="{38020718-5C57-4C5E-8965-CE8A3C020B66}" type="pres">
      <dgm:prSet presAssocID="{C77E5B9D-A943-4B90-82CB-0BD10313B764}" presName="textA" presStyleLbl="revTx" presStyleIdx="0" presStyleCnt="5" custScaleX="314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A1FA6-4887-4861-8213-555C1CC32447}" type="pres">
      <dgm:prSet presAssocID="{C77E5B9D-A943-4B90-82CB-0BD10313B764}" presName="circleA" presStyleLbl="node1" presStyleIdx="0" presStyleCnt="5"/>
      <dgm:spPr/>
    </dgm:pt>
    <dgm:pt modelId="{E8C4CA14-8FF3-402F-8847-BF9F0533CEC4}" type="pres">
      <dgm:prSet presAssocID="{C77E5B9D-A943-4B90-82CB-0BD10313B764}" presName="spaceA" presStyleCnt="0"/>
      <dgm:spPr/>
    </dgm:pt>
    <dgm:pt modelId="{61E0CE9F-A7F4-4DD5-A0DF-9CF03EF45330}" type="pres">
      <dgm:prSet presAssocID="{DE112173-DEE4-400C-BF57-FE300678A71C}" presName="space" presStyleCnt="0"/>
      <dgm:spPr/>
    </dgm:pt>
    <dgm:pt modelId="{D552380E-0E34-48D6-ACB8-2ECADEF9817B}" type="pres">
      <dgm:prSet presAssocID="{A000FD08-188F-4E07-A728-AA727A202D50}" presName="compositeB" presStyleCnt="0"/>
      <dgm:spPr/>
    </dgm:pt>
    <dgm:pt modelId="{A77D94EC-B088-4540-9213-915118C0C773}" type="pres">
      <dgm:prSet presAssocID="{A000FD08-188F-4E07-A728-AA727A202D50}" presName="textB" presStyleLbl="revTx" presStyleIdx="1" presStyleCnt="5" custScaleX="4154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EA3A47-0F26-4E8F-8B9F-AB3A1DE2A712}" type="pres">
      <dgm:prSet presAssocID="{A000FD08-188F-4E07-A728-AA727A202D50}" presName="circleB" presStyleLbl="node1" presStyleIdx="1" presStyleCnt="5"/>
      <dgm:spPr/>
    </dgm:pt>
    <dgm:pt modelId="{6CDB21A4-3D83-459F-840B-650D60F9C525}" type="pres">
      <dgm:prSet presAssocID="{A000FD08-188F-4E07-A728-AA727A202D50}" presName="spaceB" presStyleCnt="0"/>
      <dgm:spPr/>
    </dgm:pt>
    <dgm:pt modelId="{C199B3B2-0A06-4D44-9F1F-09CAB96AF37A}" type="pres">
      <dgm:prSet presAssocID="{B82CFF40-D071-4183-A4B7-A69B96DCFAEF}" presName="space" presStyleCnt="0"/>
      <dgm:spPr/>
    </dgm:pt>
    <dgm:pt modelId="{F7DC95F9-11E0-4890-BA48-F65D00FF4E1D}" type="pres">
      <dgm:prSet presAssocID="{50F048CD-95A3-4530-AAE8-A809EEBEA357}" presName="compositeA" presStyleCnt="0"/>
      <dgm:spPr/>
    </dgm:pt>
    <dgm:pt modelId="{E724ABF8-316D-4D6A-AB87-E301029546AB}" type="pres">
      <dgm:prSet presAssocID="{50F048CD-95A3-4530-AAE8-A809EEBEA357}" presName="textA" presStyleLbl="revTx" presStyleIdx="2" presStyleCnt="5" custScaleX="2962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58BACD-04A4-436D-988E-4B5BBDB8B290}" type="pres">
      <dgm:prSet presAssocID="{50F048CD-95A3-4530-AAE8-A809EEBEA357}" presName="circleA" presStyleLbl="node1" presStyleIdx="2" presStyleCnt="5"/>
      <dgm:spPr/>
    </dgm:pt>
    <dgm:pt modelId="{977EB833-A415-4BBD-A421-03383CF2BF6A}" type="pres">
      <dgm:prSet presAssocID="{50F048CD-95A3-4530-AAE8-A809EEBEA357}" presName="spaceA" presStyleCnt="0"/>
      <dgm:spPr/>
    </dgm:pt>
    <dgm:pt modelId="{80C9B597-F637-49E5-B2FB-1B9FBB53012E}" type="pres">
      <dgm:prSet presAssocID="{3D8D138B-256B-419A-B478-2AF90CDC61FA}" presName="space" presStyleCnt="0"/>
      <dgm:spPr/>
    </dgm:pt>
    <dgm:pt modelId="{A6C900ED-C8F0-4CCA-9B28-D6AD647D5922}" type="pres">
      <dgm:prSet presAssocID="{2CE8D5BC-2D8B-483B-A18D-B86600E807EC}" presName="compositeB" presStyleCnt="0"/>
      <dgm:spPr/>
    </dgm:pt>
    <dgm:pt modelId="{B9755377-763E-444E-B4DA-49165B22CB46}" type="pres">
      <dgm:prSet presAssocID="{2CE8D5BC-2D8B-483B-A18D-B86600E807EC}" presName="textB" presStyleLbl="revTx" presStyleIdx="3" presStyleCnt="5" custScaleX="2934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B181B6-C902-4B2C-A5EA-71E2BDEDC88F}" type="pres">
      <dgm:prSet presAssocID="{2CE8D5BC-2D8B-483B-A18D-B86600E807EC}" presName="circleB" presStyleLbl="node1" presStyleIdx="3" presStyleCnt="5"/>
      <dgm:spPr/>
    </dgm:pt>
    <dgm:pt modelId="{998D462E-6296-449A-89DF-59FEAD638766}" type="pres">
      <dgm:prSet presAssocID="{2CE8D5BC-2D8B-483B-A18D-B86600E807EC}" presName="spaceB" presStyleCnt="0"/>
      <dgm:spPr/>
    </dgm:pt>
    <dgm:pt modelId="{C4219AC3-BCAA-4C53-A8FD-CDCDFFF189EA}" type="pres">
      <dgm:prSet presAssocID="{39CDF9A7-7AD4-4142-BF33-654F881AB324}" presName="space" presStyleCnt="0"/>
      <dgm:spPr/>
    </dgm:pt>
    <dgm:pt modelId="{C53284B7-B948-4F46-A0F2-B877BC023149}" type="pres">
      <dgm:prSet presAssocID="{F0E949E0-AFFC-4F69-832E-B8F67484BEF0}" presName="compositeA" presStyleCnt="0"/>
      <dgm:spPr/>
    </dgm:pt>
    <dgm:pt modelId="{B7720A83-ACB3-4E9A-94C5-6B8D481B7723}" type="pres">
      <dgm:prSet presAssocID="{F0E949E0-AFFC-4F69-832E-B8F67484BEF0}" presName="textA" presStyleLbl="revTx" presStyleIdx="4" presStyleCnt="5" custScaleX="3558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469FDE-1F85-4B29-AA3D-1EEB563FEEDF}" type="pres">
      <dgm:prSet presAssocID="{F0E949E0-AFFC-4F69-832E-B8F67484BEF0}" presName="circleA" presStyleLbl="node1" presStyleIdx="4" presStyleCnt="5"/>
      <dgm:spPr/>
    </dgm:pt>
    <dgm:pt modelId="{19E49AFA-6E50-4026-8A72-D888707FB23D}" type="pres">
      <dgm:prSet presAssocID="{F0E949E0-AFFC-4F69-832E-B8F67484BEF0}" presName="spaceA" presStyleCnt="0"/>
      <dgm:spPr/>
    </dgm:pt>
  </dgm:ptLst>
  <dgm:cxnLst>
    <dgm:cxn modelId="{C2B4D2C8-9004-4BF8-8F81-3CFF05323B42}" srcId="{36A7DCB9-21CC-4814-BF46-71290F1E3FAA}" destId="{50F048CD-95A3-4530-AAE8-A809EEBEA357}" srcOrd="2" destOrd="0" parTransId="{39BF590C-12DF-497C-A77F-26972A14776E}" sibTransId="{3D8D138B-256B-419A-B478-2AF90CDC61FA}"/>
    <dgm:cxn modelId="{513C29B5-20F4-43DD-BFA9-42DDDC6FB99D}" type="presOf" srcId="{36A7DCB9-21CC-4814-BF46-71290F1E3FAA}" destId="{245C64E2-5E67-4B71-82CF-818C01C55430}" srcOrd="0" destOrd="0" presId="urn:microsoft.com/office/officeart/2005/8/layout/hProcess11"/>
    <dgm:cxn modelId="{60D2F32D-5B82-4190-B0C3-880F9B465CE0}" srcId="{36A7DCB9-21CC-4814-BF46-71290F1E3FAA}" destId="{F0E949E0-AFFC-4F69-832E-B8F67484BEF0}" srcOrd="4" destOrd="0" parTransId="{08DE1846-63BB-48F5-BDC6-C1EECADB21D7}" sibTransId="{A6E42789-3380-4D1C-B38C-811E6B51C668}"/>
    <dgm:cxn modelId="{FB273941-2775-4390-9E71-1C983E1DCBF1}" type="presOf" srcId="{A36B678B-C26D-42CF-8C8D-22749D2FE806}" destId="{A77D94EC-B088-4540-9213-915118C0C773}" srcOrd="0" destOrd="1" presId="urn:microsoft.com/office/officeart/2005/8/layout/hProcess11"/>
    <dgm:cxn modelId="{33471C27-14B0-4375-BE35-82CCDA9034CA}" type="presOf" srcId="{C77E5B9D-A943-4B90-82CB-0BD10313B764}" destId="{38020718-5C57-4C5E-8965-CE8A3C020B66}" srcOrd="0" destOrd="0" presId="urn:microsoft.com/office/officeart/2005/8/layout/hProcess11"/>
    <dgm:cxn modelId="{CC2D2CD5-DAF0-4E54-B8D9-834601D6BB1D}" type="presOf" srcId="{50F048CD-95A3-4530-AAE8-A809EEBEA357}" destId="{E724ABF8-316D-4D6A-AB87-E301029546AB}" srcOrd="0" destOrd="0" presId="urn:microsoft.com/office/officeart/2005/8/layout/hProcess11"/>
    <dgm:cxn modelId="{AB56789C-6A24-4FDF-90CB-6F209ABF831C}" type="presOf" srcId="{A000FD08-188F-4E07-A728-AA727A202D50}" destId="{A77D94EC-B088-4540-9213-915118C0C773}" srcOrd="0" destOrd="0" presId="urn:microsoft.com/office/officeart/2005/8/layout/hProcess11"/>
    <dgm:cxn modelId="{549ED0D5-28F4-47C6-B2FC-3EDC5D55DCAE}" type="presOf" srcId="{74AEBD81-6ED1-4C09-91DE-9343D1E12D0A}" destId="{38020718-5C57-4C5E-8965-CE8A3C020B66}" srcOrd="0" destOrd="2" presId="urn:microsoft.com/office/officeart/2005/8/layout/hProcess11"/>
    <dgm:cxn modelId="{B9DC0DD4-D155-4DC2-9FA5-F435793AB843}" srcId="{C77E5B9D-A943-4B90-82CB-0BD10313B764}" destId="{513F8DA2-0570-499A-A9A1-050135CFF6D7}" srcOrd="0" destOrd="0" parTransId="{1C23AE7F-90E7-4087-9E42-2DBBB4F00B2A}" sibTransId="{481B3B0A-D535-43ED-AA97-82A5E7BAFD21}"/>
    <dgm:cxn modelId="{C3AF65F5-17FA-481F-BA33-48A2B0EBA986}" type="presOf" srcId="{F0E949E0-AFFC-4F69-832E-B8F67484BEF0}" destId="{B7720A83-ACB3-4E9A-94C5-6B8D481B7723}" srcOrd="0" destOrd="0" presId="urn:microsoft.com/office/officeart/2005/8/layout/hProcess11"/>
    <dgm:cxn modelId="{9A6F9072-1D5B-401C-9E68-04B0A038ED49}" srcId="{A000FD08-188F-4E07-A728-AA727A202D50}" destId="{A36B678B-C26D-42CF-8C8D-22749D2FE806}" srcOrd="0" destOrd="0" parTransId="{005213CD-A425-475D-8CA2-08075E481DE9}" sibTransId="{DB3EF86D-0907-418A-9FA1-4DA7B5AFD2D5}"/>
    <dgm:cxn modelId="{914BD2FE-225A-4352-B51D-F369CB9458F4}" type="presOf" srcId="{513F8DA2-0570-499A-A9A1-050135CFF6D7}" destId="{38020718-5C57-4C5E-8965-CE8A3C020B66}" srcOrd="0" destOrd="1" presId="urn:microsoft.com/office/officeart/2005/8/layout/hProcess11"/>
    <dgm:cxn modelId="{EBEFD8F8-3876-4121-913C-34DA640D8D1C}" srcId="{C77E5B9D-A943-4B90-82CB-0BD10313B764}" destId="{74AEBD81-6ED1-4C09-91DE-9343D1E12D0A}" srcOrd="1" destOrd="0" parTransId="{8B296A0D-8D90-4BC4-AD0B-64ECBCDB74D9}" sibTransId="{B7E380B9-3097-42F4-8F2A-87DDB1D67161}"/>
    <dgm:cxn modelId="{93A6AA1A-B477-44E1-9B7C-11242699FEA8}" srcId="{36A7DCB9-21CC-4814-BF46-71290F1E3FAA}" destId="{A000FD08-188F-4E07-A728-AA727A202D50}" srcOrd="1" destOrd="0" parTransId="{C7A5FB58-6067-4466-B3F2-545B473ECFA7}" sibTransId="{B82CFF40-D071-4183-A4B7-A69B96DCFAEF}"/>
    <dgm:cxn modelId="{8D83A847-539A-46D3-BC5D-50ADC4C15F94}" type="presOf" srcId="{2CE8D5BC-2D8B-483B-A18D-B86600E807EC}" destId="{B9755377-763E-444E-B4DA-49165B22CB46}" srcOrd="0" destOrd="0" presId="urn:microsoft.com/office/officeart/2005/8/layout/hProcess11"/>
    <dgm:cxn modelId="{CAFB4096-E8A3-4201-BB8D-0FE6F69E75EE}" srcId="{36A7DCB9-21CC-4814-BF46-71290F1E3FAA}" destId="{2CE8D5BC-2D8B-483B-A18D-B86600E807EC}" srcOrd="3" destOrd="0" parTransId="{8317C2EA-A701-4197-B5D8-E0CC76781B16}" sibTransId="{39CDF9A7-7AD4-4142-BF33-654F881AB324}"/>
    <dgm:cxn modelId="{225C5714-AFDE-4B14-9688-74D108DED1A8}" type="presOf" srcId="{55577F1E-B468-471C-943A-F7F93C33FD71}" destId="{B7720A83-ACB3-4E9A-94C5-6B8D481B7723}" srcOrd="0" destOrd="1" presId="urn:microsoft.com/office/officeart/2005/8/layout/hProcess11"/>
    <dgm:cxn modelId="{F8D8AE28-9F46-439A-91B4-F957067F10C7}" srcId="{50F048CD-95A3-4530-AAE8-A809EEBEA357}" destId="{13281559-E3F6-4AE7-AB93-F8E2224D5BCD}" srcOrd="0" destOrd="0" parTransId="{AF922787-3621-48F0-BCE5-6CAD5B9965A0}" sibTransId="{E163035E-BA8B-45D7-BAB8-2819510E231C}"/>
    <dgm:cxn modelId="{0282F3F5-2DE0-4C7E-BB88-D84C37BCC812}" type="presOf" srcId="{13281559-E3F6-4AE7-AB93-F8E2224D5BCD}" destId="{E724ABF8-316D-4D6A-AB87-E301029546AB}" srcOrd="0" destOrd="1" presId="urn:microsoft.com/office/officeart/2005/8/layout/hProcess11"/>
    <dgm:cxn modelId="{BD85FB35-8A55-4ADC-811D-0E431BDF0DA4}" srcId="{2CE8D5BC-2D8B-483B-A18D-B86600E807EC}" destId="{DF46220E-A8D6-466C-BB8E-8E8AAA7AA25A}" srcOrd="0" destOrd="0" parTransId="{9294B166-9436-4E10-A038-335D5A91BF1D}" sibTransId="{563B99F1-735B-4191-A6A1-2D0A1F3892EC}"/>
    <dgm:cxn modelId="{C653C8AE-7BCA-4846-924F-70152DF9FA54}" srcId="{36A7DCB9-21CC-4814-BF46-71290F1E3FAA}" destId="{C77E5B9D-A943-4B90-82CB-0BD10313B764}" srcOrd="0" destOrd="0" parTransId="{4EE913C0-4D4D-4E8D-9E96-7B8C978F9A11}" sibTransId="{DE112173-DEE4-400C-BF57-FE300678A71C}"/>
    <dgm:cxn modelId="{69B9EE9A-3F99-44E7-8E3F-9593B2D4D373}" type="presOf" srcId="{DF46220E-A8D6-466C-BB8E-8E8AAA7AA25A}" destId="{B9755377-763E-444E-B4DA-49165B22CB46}" srcOrd="0" destOrd="1" presId="urn:microsoft.com/office/officeart/2005/8/layout/hProcess11"/>
    <dgm:cxn modelId="{19602284-8ED6-4B3D-B843-C21FEE331DC1}" srcId="{F0E949E0-AFFC-4F69-832E-B8F67484BEF0}" destId="{55577F1E-B468-471C-943A-F7F93C33FD71}" srcOrd="0" destOrd="0" parTransId="{74F8A643-A909-4F79-88CC-B36B88C37166}" sibTransId="{23DD2C4E-6EB1-4625-A0EE-7E5907CC5850}"/>
    <dgm:cxn modelId="{35B16936-DAAF-42A2-AA41-E4BD39DB1FA8}" type="presParOf" srcId="{245C64E2-5E67-4B71-82CF-818C01C55430}" destId="{E346651B-3F3C-4681-9300-9B513DF72C4F}" srcOrd="0" destOrd="0" presId="urn:microsoft.com/office/officeart/2005/8/layout/hProcess11"/>
    <dgm:cxn modelId="{D0FAAC3E-F47D-46E5-B5D2-2EA01B16C253}" type="presParOf" srcId="{245C64E2-5E67-4B71-82CF-818C01C55430}" destId="{D0877B24-AC71-4CEB-9433-006B3C3920AB}" srcOrd="1" destOrd="0" presId="urn:microsoft.com/office/officeart/2005/8/layout/hProcess11"/>
    <dgm:cxn modelId="{37C790D1-EECE-4C13-B310-2E21AF0CE745}" type="presParOf" srcId="{D0877B24-AC71-4CEB-9433-006B3C3920AB}" destId="{0FDBF3BD-21F8-48B2-9EC5-CAE7E5BFFB7C}" srcOrd="0" destOrd="0" presId="urn:microsoft.com/office/officeart/2005/8/layout/hProcess11"/>
    <dgm:cxn modelId="{14366A04-ABAF-4724-8CAC-B518221738C9}" type="presParOf" srcId="{0FDBF3BD-21F8-48B2-9EC5-CAE7E5BFFB7C}" destId="{38020718-5C57-4C5E-8965-CE8A3C020B66}" srcOrd="0" destOrd="0" presId="urn:microsoft.com/office/officeart/2005/8/layout/hProcess11"/>
    <dgm:cxn modelId="{29B601CC-E236-4856-9CAF-DFBFEFDB0016}" type="presParOf" srcId="{0FDBF3BD-21F8-48B2-9EC5-CAE7E5BFFB7C}" destId="{BA6A1FA6-4887-4861-8213-555C1CC32447}" srcOrd="1" destOrd="0" presId="urn:microsoft.com/office/officeart/2005/8/layout/hProcess11"/>
    <dgm:cxn modelId="{BC9EF90F-2C6F-4A44-8CC8-038A32E22973}" type="presParOf" srcId="{0FDBF3BD-21F8-48B2-9EC5-CAE7E5BFFB7C}" destId="{E8C4CA14-8FF3-402F-8847-BF9F0533CEC4}" srcOrd="2" destOrd="0" presId="urn:microsoft.com/office/officeart/2005/8/layout/hProcess11"/>
    <dgm:cxn modelId="{BB17E2F0-9604-4D49-8F93-53661C0FB832}" type="presParOf" srcId="{D0877B24-AC71-4CEB-9433-006B3C3920AB}" destId="{61E0CE9F-A7F4-4DD5-A0DF-9CF03EF45330}" srcOrd="1" destOrd="0" presId="urn:microsoft.com/office/officeart/2005/8/layout/hProcess11"/>
    <dgm:cxn modelId="{123AB266-257B-438F-A55C-6786B61893D7}" type="presParOf" srcId="{D0877B24-AC71-4CEB-9433-006B3C3920AB}" destId="{D552380E-0E34-48D6-ACB8-2ECADEF9817B}" srcOrd="2" destOrd="0" presId="urn:microsoft.com/office/officeart/2005/8/layout/hProcess11"/>
    <dgm:cxn modelId="{9708AE2C-E74A-4270-9CC3-1E4C763FA008}" type="presParOf" srcId="{D552380E-0E34-48D6-ACB8-2ECADEF9817B}" destId="{A77D94EC-B088-4540-9213-915118C0C773}" srcOrd="0" destOrd="0" presId="urn:microsoft.com/office/officeart/2005/8/layout/hProcess11"/>
    <dgm:cxn modelId="{A5C38A96-8BA7-4F4E-BB7D-F366487A494B}" type="presParOf" srcId="{D552380E-0E34-48D6-ACB8-2ECADEF9817B}" destId="{1EEA3A47-0F26-4E8F-8B9F-AB3A1DE2A712}" srcOrd="1" destOrd="0" presId="urn:microsoft.com/office/officeart/2005/8/layout/hProcess11"/>
    <dgm:cxn modelId="{0151E6EA-BED5-48E8-B4B5-6BBC24191ABF}" type="presParOf" srcId="{D552380E-0E34-48D6-ACB8-2ECADEF9817B}" destId="{6CDB21A4-3D83-459F-840B-650D60F9C525}" srcOrd="2" destOrd="0" presId="urn:microsoft.com/office/officeart/2005/8/layout/hProcess11"/>
    <dgm:cxn modelId="{5BE8746C-5D9F-4DCB-AA3C-DC507B97FBA2}" type="presParOf" srcId="{D0877B24-AC71-4CEB-9433-006B3C3920AB}" destId="{C199B3B2-0A06-4D44-9F1F-09CAB96AF37A}" srcOrd="3" destOrd="0" presId="urn:microsoft.com/office/officeart/2005/8/layout/hProcess11"/>
    <dgm:cxn modelId="{6EAFC1F5-B475-4271-807C-3F0CD922E537}" type="presParOf" srcId="{D0877B24-AC71-4CEB-9433-006B3C3920AB}" destId="{F7DC95F9-11E0-4890-BA48-F65D00FF4E1D}" srcOrd="4" destOrd="0" presId="urn:microsoft.com/office/officeart/2005/8/layout/hProcess11"/>
    <dgm:cxn modelId="{3B27FC2B-3811-4F9F-91A1-C111A449327D}" type="presParOf" srcId="{F7DC95F9-11E0-4890-BA48-F65D00FF4E1D}" destId="{E724ABF8-316D-4D6A-AB87-E301029546AB}" srcOrd="0" destOrd="0" presId="urn:microsoft.com/office/officeart/2005/8/layout/hProcess11"/>
    <dgm:cxn modelId="{3F5BDCF8-CA2A-4F4E-A1D5-3326CD26291D}" type="presParOf" srcId="{F7DC95F9-11E0-4890-BA48-F65D00FF4E1D}" destId="{7858BACD-04A4-436D-988E-4B5BBDB8B290}" srcOrd="1" destOrd="0" presId="urn:microsoft.com/office/officeart/2005/8/layout/hProcess11"/>
    <dgm:cxn modelId="{3975A651-FCE5-41CB-BD38-1301F7E0DACD}" type="presParOf" srcId="{F7DC95F9-11E0-4890-BA48-F65D00FF4E1D}" destId="{977EB833-A415-4BBD-A421-03383CF2BF6A}" srcOrd="2" destOrd="0" presId="urn:microsoft.com/office/officeart/2005/8/layout/hProcess11"/>
    <dgm:cxn modelId="{B6980054-E161-434C-88D2-EBEBE0FFC3CA}" type="presParOf" srcId="{D0877B24-AC71-4CEB-9433-006B3C3920AB}" destId="{80C9B597-F637-49E5-B2FB-1B9FBB53012E}" srcOrd="5" destOrd="0" presId="urn:microsoft.com/office/officeart/2005/8/layout/hProcess11"/>
    <dgm:cxn modelId="{C3E0A9C7-F15C-4676-A416-6A4BE3340CA6}" type="presParOf" srcId="{D0877B24-AC71-4CEB-9433-006B3C3920AB}" destId="{A6C900ED-C8F0-4CCA-9B28-D6AD647D5922}" srcOrd="6" destOrd="0" presId="urn:microsoft.com/office/officeart/2005/8/layout/hProcess11"/>
    <dgm:cxn modelId="{CDD8633F-2DDA-4B20-9E86-7A56C1376360}" type="presParOf" srcId="{A6C900ED-C8F0-4CCA-9B28-D6AD647D5922}" destId="{B9755377-763E-444E-B4DA-49165B22CB46}" srcOrd="0" destOrd="0" presId="urn:microsoft.com/office/officeart/2005/8/layout/hProcess11"/>
    <dgm:cxn modelId="{D8E6E87E-4188-4C6A-BC31-EEA3FB87C29B}" type="presParOf" srcId="{A6C900ED-C8F0-4CCA-9B28-D6AD647D5922}" destId="{E4B181B6-C902-4B2C-A5EA-71E2BDEDC88F}" srcOrd="1" destOrd="0" presId="urn:microsoft.com/office/officeart/2005/8/layout/hProcess11"/>
    <dgm:cxn modelId="{829F1AAE-816F-45AA-8302-922A55B2584B}" type="presParOf" srcId="{A6C900ED-C8F0-4CCA-9B28-D6AD647D5922}" destId="{998D462E-6296-449A-89DF-59FEAD638766}" srcOrd="2" destOrd="0" presId="urn:microsoft.com/office/officeart/2005/8/layout/hProcess11"/>
    <dgm:cxn modelId="{00CA18A7-86E1-4188-900B-01D1740F597F}" type="presParOf" srcId="{D0877B24-AC71-4CEB-9433-006B3C3920AB}" destId="{C4219AC3-BCAA-4C53-A8FD-CDCDFFF189EA}" srcOrd="7" destOrd="0" presId="urn:microsoft.com/office/officeart/2005/8/layout/hProcess11"/>
    <dgm:cxn modelId="{7842E0D7-93F1-4E16-89C9-9B7581BB8224}" type="presParOf" srcId="{D0877B24-AC71-4CEB-9433-006B3C3920AB}" destId="{C53284B7-B948-4F46-A0F2-B877BC023149}" srcOrd="8" destOrd="0" presId="urn:microsoft.com/office/officeart/2005/8/layout/hProcess11"/>
    <dgm:cxn modelId="{566BC8B0-FC11-4061-943A-4A74F5CBF28F}" type="presParOf" srcId="{C53284B7-B948-4F46-A0F2-B877BC023149}" destId="{B7720A83-ACB3-4E9A-94C5-6B8D481B7723}" srcOrd="0" destOrd="0" presId="urn:microsoft.com/office/officeart/2005/8/layout/hProcess11"/>
    <dgm:cxn modelId="{2F96E7DC-0731-44CE-B349-4A2B75A28E41}" type="presParOf" srcId="{C53284B7-B948-4F46-A0F2-B877BC023149}" destId="{28469FDE-1F85-4B29-AA3D-1EEB563FEEDF}" srcOrd="1" destOrd="0" presId="urn:microsoft.com/office/officeart/2005/8/layout/hProcess11"/>
    <dgm:cxn modelId="{930472F6-00AE-4AD3-B6B5-2FD5AED85A17}" type="presParOf" srcId="{C53284B7-B948-4F46-A0F2-B877BC023149}" destId="{19E49AFA-6E50-4026-8A72-D888707FB2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702B8F8-47DF-4D13-A9D1-4DD3A32F44B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90767E-C20C-4F5C-A4D1-FA415C074596}">
      <dgm:prSet custT="1"/>
      <dgm:spPr/>
      <dgm:t>
        <a:bodyPr/>
        <a:lstStyle/>
        <a:p>
          <a:pPr rtl="0"/>
          <a:r>
            <a:rPr lang="es-ES" sz="1600" dirty="0" smtClean="0"/>
            <a:t>1. Es importante llevar un control de quiénes serán los encargados de resguardar y proteger los datos personales obtenidos. </a:t>
          </a:r>
          <a:endParaRPr lang="es-MX" sz="1600" dirty="0"/>
        </a:p>
      </dgm:t>
    </dgm:pt>
    <dgm:pt modelId="{4E33411A-0088-490D-967B-8ADAA0E3DF1A}" type="parTrans" cxnId="{CE2F7EC8-9913-4924-AB66-A9B1E3F0688D}">
      <dgm:prSet/>
      <dgm:spPr/>
      <dgm:t>
        <a:bodyPr/>
        <a:lstStyle/>
        <a:p>
          <a:endParaRPr lang="es-MX"/>
        </a:p>
      </dgm:t>
    </dgm:pt>
    <dgm:pt modelId="{DB50EAAB-8A9B-47A6-8C54-E27BE1407B17}" type="sibTrans" cxnId="{CE2F7EC8-9913-4924-AB66-A9B1E3F0688D}">
      <dgm:prSet/>
      <dgm:spPr/>
      <dgm:t>
        <a:bodyPr/>
        <a:lstStyle/>
        <a:p>
          <a:endParaRPr lang="es-MX"/>
        </a:p>
      </dgm:t>
    </dgm:pt>
    <dgm:pt modelId="{0D27282F-AF78-4AFF-A454-946549CFAC03}">
      <dgm:prSet custT="1"/>
      <dgm:spPr/>
      <dgm:t>
        <a:bodyPr/>
        <a:lstStyle/>
        <a:p>
          <a:pPr rtl="0"/>
          <a:r>
            <a:rPr lang="es-ES" sz="1600" dirty="0" smtClean="0"/>
            <a:t>2. No deben solicitarse datos personales de forma excesiva, solo los estrictamente necesarios para el trámite o servicio (principios de finalidad, calidad y proporcionalidad).</a:t>
          </a:r>
          <a:endParaRPr lang="es-MX" sz="1600" dirty="0"/>
        </a:p>
      </dgm:t>
    </dgm:pt>
    <dgm:pt modelId="{4977DD01-4C0B-4E50-96B2-46D0C29EB6DD}" type="parTrans" cxnId="{D9F37C4C-8040-4A86-B85F-C97D05FA9579}">
      <dgm:prSet/>
      <dgm:spPr/>
      <dgm:t>
        <a:bodyPr/>
        <a:lstStyle/>
        <a:p>
          <a:endParaRPr lang="es-MX"/>
        </a:p>
      </dgm:t>
    </dgm:pt>
    <dgm:pt modelId="{304FA52E-A883-4ADA-BECB-6564582D43C2}" type="sibTrans" cxnId="{D9F37C4C-8040-4A86-B85F-C97D05FA9579}">
      <dgm:prSet/>
      <dgm:spPr/>
      <dgm:t>
        <a:bodyPr/>
        <a:lstStyle/>
        <a:p>
          <a:endParaRPr lang="es-MX"/>
        </a:p>
      </dgm:t>
    </dgm:pt>
    <dgm:pt modelId="{D3F34282-20D7-42C0-AF3B-A84D08FD1300}">
      <dgm:prSet custT="1"/>
      <dgm:spPr/>
      <dgm:t>
        <a:bodyPr/>
        <a:lstStyle/>
        <a:p>
          <a:pPr rtl="0"/>
          <a:r>
            <a:rPr lang="es-ES" sz="1600" dirty="0" smtClean="0"/>
            <a:t>3. En caso de que se requieran </a:t>
          </a:r>
          <a:r>
            <a:rPr lang="es-ES" sz="1600" b="1" dirty="0" smtClean="0"/>
            <a:t>datos sensibles</a:t>
          </a:r>
          <a:r>
            <a:rPr lang="es-ES" sz="1600" dirty="0" smtClean="0"/>
            <a:t>, el aviso de confidencialidad simple deberá incluir una casilla sin marcar en la que el usuario acepte los términos y condiciones para su uso.</a:t>
          </a:r>
          <a:endParaRPr lang="es-MX" sz="1600" dirty="0"/>
        </a:p>
      </dgm:t>
    </dgm:pt>
    <dgm:pt modelId="{B80070DE-66DA-412A-B397-40140A9DAB49}" type="parTrans" cxnId="{99332A84-9758-4D7B-922D-36C19A7F1BA1}">
      <dgm:prSet/>
      <dgm:spPr/>
      <dgm:t>
        <a:bodyPr/>
        <a:lstStyle/>
        <a:p>
          <a:endParaRPr lang="es-MX"/>
        </a:p>
      </dgm:t>
    </dgm:pt>
    <dgm:pt modelId="{39CB0336-F4C2-4DCA-BE40-43F5CE67FA39}" type="sibTrans" cxnId="{99332A84-9758-4D7B-922D-36C19A7F1BA1}">
      <dgm:prSet/>
      <dgm:spPr/>
      <dgm:t>
        <a:bodyPr/>
        <a:lstStyle/>
        <a:p>
          <a:endParaRPr lang="es-MX"/>
        </a:p>
      </dgm:t>
    </dgm:pt>
    <dgm:pt modelId="{A70EC2EF-C2C5-4F21-B4A7-0F228F1F221B}">
      <dgm:prSet custT="1"/>
      <dgm:spPr/>
      <dgm:t>
        <a:bodyPr/>
        <a:lstStyle/>
        <a:p>
          <a:pPr rtl="0"/>
          <a:r>
            <a:rPr lang="es-ES" sz="1600" dirty="0" smtClean="0"/>
            <a:t>4. En los casos en que se prevea una </a:t>
          </a:r>
          <a:r>
            <a:rPr lang="es-ES" sz="1600" b="1" dirty="0" smtClean="0"/>
            <a:t>transferencia</a:t>
          </a:r>
          <a:r>
            <a:rPr lang="es-ES" sz="1600" dirty="0" smtClean="0"/>
            <a:t> de los datos personales a terceros, se deberá activar una casilla en la que su titular manifieste su consentimiento y acepte dicha transferencia. De lo contrario, no podrá realizarse transferencia alguna y la dependencia deberá valorar si recaba o no el dato.</a:t>
          </a:r>
          <a:endParaRPr lang="es-MX" sz="1600" dirty="0"/>
        </a:p>
      </dgm:t>
    </dgm:pt>
    <dgm:pt modelId="{5BD06AF0-D69B-4C23-B6CD-81A37B458B13}" type="parTrans" cxnId="{BC2353E1-272E-4F90-B55A-45FF92CF1AB9}">
      <dgm:prSet/>
      <dgm:spPr/>
      <dgm:t>
        <a:bodyPr/>
        <a:lstStyle/>
        <a:p>
          <a:endParaRPr lang="es-MX"/>
        </a:p>
      </dgm:t>
    </dgm:pt>
    <dgm:pt modelId="{9843A6CB-20AA-42EF-8F2F-690B0B3995B5}" type="sibTrans" cxnId="{BC2353E1-272E-4F90-B55A-45FF92CF1AB9}">
      <dgm:prSet/>
      <dgm:spPr/>
      <dgm:t>
        <a:bodyPr/>
        <a:lstStyle/>
        <a:p>
          <a:endParaRPr lang="es-MX"/>
        </a:p>
      </dgm:t>
    </dgm:pt>
    <dgm:pt modelId="{FF5E00BA-56C0-4492-A3EF-072E86E1E3AA}" type="pres">
      <dgm:prSet presAssocID="{5702B8F8-47DF-4D13-A9D1-4DD3A32F44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3344F5-1455-4772-AC9D-DF1773B3A5C3}" type="pres">
      <dgm:prSet presAssocID="{5702B8F8-47DF-4D13-A9D1-4DD3A32F44BB}" presName="arrow" presStyleLbl="bgShp" presStyleIdx="0" presStyleCnt="1"/>
      <dgm:spPr/>
    </dgm:pt>
    <dgm:pt modelId="{617A4851-D122-46CD-A3DC-9C2232E6BA82}" type="pres">
      <dgm:prSet presAssocID="{5702B8F8-47DF-4D13-A9D1-4DD3A32F44BB}" presName="points" presStyleCnt="0"/>
      <dgm:spPr/>
    </dgm:pt>
    <dgm:pt modelId="{F5FE2856-81A5-4D87-8EF4-931947B76D67}" type="pres">
      <dgm:prSet presAssocID="{4C90767E-C20C-4F5C-A4D1-FA415C074596}" presName="compositeA" presStyleCnt="0"/>
      <dgm:spPr/>
    </dgm:pt>
    <dgm:pt modelId="{3B73D496-FA85-4584-B8E2-0D4890AA27D8}" type="pres">
      <dgm:prSet presAssocID="{4C90767E-C20C-4F5C-A4D1-FA415C074596}" presName="textA" presStyleLbl="revTx" presStyleIdx="0" presStyleCnt="4" custScaleX="1341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9B3BF2-C9C9-4379-B59D-0B880F04DE1D}" type="pres">
      <dgm:prSet presAssocID="{4C90767E-C20C-4F5C-A4D1-FA415C074596}" presName="circleA" presStyleLbl="node1" presStyleIdx="0" presStyleCnt="4"/>
      <dgm:spPr/>
    </dgm:pt>
    <dgm:pt modelId="{7F3BB45A-69A7-44D3-B3D3-EB0FAC747BBE}" type="pres">
      <dgm:prSet presAssocID="{4C90767E-C20C-4F5C-A4D1-FA415C074596}" presName="spaceA" presStyleCnt="0"/>
      <dgm:spPr/>
    </dgm:pt>
    <dgm:pt modelId="{AF2663A4-A365-44DA-98BF-6464ECCCF75D}" type="pres">
      <dgm:prSet presAssocID="{DB50EAAB-8A9B-47A6-8C54-E27BE1407B17}" presName="space" presStyleCnt="0"/>
      <dgm:spPr/>
    </dgm:pt>
    <dgm:pt modelId="{942CC0CC-5399-45BF-A9D5-A625B259A4DE}" type="pres">
      <dgm:prSet presAssocID="{0D27282F-AF78-4AFF-A454-946549CFAC03}" presName="compositeB" presStyleCnt="0"/>
      <dgm:spPr/>
    </dgm:pt>
    <dgm:pt modelId="{FA2AFAE8-26D8-42D4-A0AB-BE19C3A9B4BD}" type="pres">
      <dgm:prSet presAssocID="{0D27282F-AF78-4AFF-A454-946549CFAC03}" presName="textB" presStyleLbl="revTx" presStyleIdx="1" presStyleCnt="4" custScaleX="1122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C73588-3C66-402F-8285-4E4097D68B04}" type="pres">
      <dgm:prSet presAssocID="{0D27282F-AF78-4AFF-A454-946549CFAC03}" presName="circleB" presStyleLbl="node1" presStyleIdx="1" presStyleCnt="4"/>
      <dgm:spPr/>
    </dgm:pt>
    <dgm:pt modelId="{EBBB9EF8-ECEA-44FA-A141-AE7E70F1BAFF}" type="pres">
      <dgm:prSet presAssocID="{0D27282F-AF78-4AFF-A454-946549CFAC03}" presName="spaceB" presStyleCnt="0"/>
      <dgm:spPr/>
    </dgm:pt>
    <dgm:pt modelId="{924D7CE3-D464-474D-85BD-98941C5DE182}" type="pres">
      <dgm:prSet presAssocID="{304FA52E-A883-4ADA-BECB-6564582D43C2}" presName="space" presStyleCnt="0"/>
      <dgm:spPr/>
    </dgm:pt>
    <dgm:pt modelId="{F5949CD0-D5B2-45A2-8CB6-335701A1B7D4}" type="pres">
      <dgm:prSet presAssocID="{D3F34282-20D7-42C0-AF3B-A84D08FD1300}" presName="compositeA" presStyleCnt="0"/>
      <dgm:spPr/>
    </dgm:pt>
    <dgm:pt modelId="{BB797E10-9024-494E-9B86-D9F1A8C09678}" type="pres">
      <dgm:prSet presAssocID="{D3F34282-20D7-42C0-AF3B-A84D08FD1300}" presName="textA" presStyleLbl="revTx" presStyleIdx="2" presStyleCnt="4" custScaleX="1646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A19577-CEB9-4FC6-9A76-4F54D8D585F2}" type="pres">
      <dgm:prSet presAssocID="{D3F34282-20D7-42C0-AF3B-A84D08FD1300}" presName="circleA" presStyleLbl="node1" presStyleIdx="2" presStyleCnt="4"/>
      <dgm:spPr/>
    </dgm:pt>
    <dgm:pt modelId="{D847DE60-03F8-4063-A5BF-FAC664EAE1FE}" type="pres">
      <dgm:prSet presAssocID="{D3F34282-20D7-42C0-AF3B-A84D08FD1300}" presName="spaceA" presStyleCnt="0"/>
      <dgm:spPr/>
    </dgm:pt>
    <dgm:pt modelId="{C5A9306F-F560-4571-96CF-1B4B14441B31}" type="pres">
      <dgm:prSet presAssocID="{39CB0336-F4C2-4DCA-BE40-43F5CE67FA39}" presName="space" presStyleCnt="0"/>
      <dgm:spPr/>
    </dgm:pt>
    <dgm:pt modelId="{8335AD06-CEEF-4CDD-ABA8-6650BC98D2CA}" type="pres">
      <dgm:prSet presAssocID="{A70EC2EF-C2C5-4F21-B4A7-0F228F1F221B}" presName="compositeB" presStyleCnt="0"/>
      <dgm:spPr/>
    </dgm:pt>
    <dgm:pt modelId="{235D97F5-0A01-4633-805D-8C5984027567}" type="pres">
      <dgm:prSet presAssocID="{A70EC2EF-C2C5-4F21-B4A7-0F228F1F221B}" presName="textB" presStyleLbl="revTx" presStyleIdx="3" presStyleCnt="4" custScaleX="1262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D1A53C-6C41-4B9C-8E86-13EF24B0A3BF}" type="pres">
      <dgm:prSet presAssocID="{A70EC2EF-C2C5-4F21-B4A7-0F228F1F221B}" presName="circleB" presStyleLbl="node1" presStyleIdx="3" presStyleCnt="4"/>
      <dgm:spPr/>
    </dgm:pt>
    <dgm:pt modelId="{6F68401A-EF12-43C0-8366-FA09B1D84E5D}" type="pres">
      <dgm:prSet presAssocID="{A70EC2EF-C2C5-4F21-B4A7-0F228F1F221B}" presName="spaceB" presStyleCnt="0"/>
      <dgm:spPr/>
    </dgm:pt>
  </dgm:ptLst>
  <dgm:cxnLst>
    <dgm:cxn modelId="{64923394-3255-4AAC-B8DA-C9701B7C7A6A}" type="presOf" srcId="{A70EC2EF-C2C5-4F21-B4A7-0F228F1F221B}" destId="{235D97F5-0A01-4633-805D-8C5984027567}" srcOrd="0" destOrd="0" presId="urn:microsoft.com/office/officeart/2005/8/layout/hProcess11"/>
    <dgm:cxn modelId="{7E46B920-2329-4948-A1EE-BFCAC9B6814C}" type="presOf" srcId="{0D27282F-AF78-4AFF-A454-946549CFAC03}" destId="{FA2AFAE8-26D8-42D4-A0AB-BE19C3A9B4BD}" srcOrd="0" destOrd="0" presId="urn:microsoft.com/office/officeart/2005/8/layout/hProcess11"/>
    <dgm:cxn modelId="{D9F37C4C-8040-4A86-B85F-C97D05FA9579}" srcId="{5702B8F8-47DF-4D13-A9D1-4DD3A32F44BB}" destId="{0D27282F-AF78-4AFF-A454-946549CFAC03}" srcOrd="1" destOrd="0" parTransId="{4977DD01-4C0B-4E50-96B2-46D0C29EB6DD}" sibTransId="{304FA52E-A883-4ADA-BECB-6564582D43C2}"/>
    <dgm:cxn modelId="{99332A84-9758-4D7B-922D-36C19A7F1BA1}" srcId="{5702B8F8-47DF-4D13-A9D1-4DD3A32F44BB}" destId="{D3F34282-20D7-42C0-AF3B-A84D08FD1300}" srcOrd="2" destOrd="0" parTransId="{B80070DE-66DA-412A-B397-40140A9DAB49}" sibTransId="{39CB0336-F4C2-4DCA-BE40-43F5CE67FA39}"/>
    <dgm:cxn modelId="{B0147C2E-2B51-4E35-A5B8-4BEAB572D0A5}" type="presOf" srcId="{5702B8F8-47DF-4D13-A9D1-4DD3A32F44BB}" destId="{FF5E00BA-56C0-4492-A3EF-072E86E1E3AA}" srcOrd="0" destOrd="0" presId="urn:microsoft.com/office/officeart/2005/8/layout/hProcess11"/>
    <dgm:cxn modelId="{CCB39D59-1E9C-4B17-9B9E-B31F0D82B0AF}" type="presOf" srcId="{D3F34282-20D7-42C0-AF3B-A84D08FD1300}" destId="{BB797E10-9024-494E-9B86-D9F1A8C09678}" srcOrd="0" destOrd="0" presId="urn:microsoft.com/office/officeart/2005/8/layout/hProcess11"/>
    <dgm:cxn modelId="{BC2353E1-272E-4F90-B55A-45FF92CF1AB9}" srcId="{5702B8F8-47DF-4D13-A9D1-4DD3A32F44BB}" destId="{A70EC2EF-C2C5-4F21-B4A7-0F228F1F221B}" srcOrd="3" destOrd="0" parTransId="{5BD06AF0-D69B-4C23-B6CD-81A37B458B13}" sibTransId="{9843A6CB-20AA-42EF-8F2F-690B0B3995B5}"/>
    <dgm:cxn modelId="{4E148CA4-022F-4530-A8D7-7988522D5BA0}" type="presOf" srcId="{4C90767E-C20C-4F5C-A4D1-FA415C074596}" destId="{3B73D496-FA85-4584-B8E2-0D4890AA27D8}" srcOrd="0" destOrd="0" presId="urn:microsoft.com/office/officeart/2005/8/layout/hProcess11"/>
    <dgm:cxn modelId="{CE2F7EC8-9913-4924-AB66-A9B1E3F0688D}" srcId="{5702B8F8-47DF-4D13-A9D1-4DD3A32F44BB}" destId="{4C90767E-C20C-4F5C-A4D1-FA415C074596}" srcOrd="0" destOrd="0" parTransId="{4E33411A-0088-490D-967B-8ADAA0E3DF1A}" sibTransId="{DB50EAAB-8A9B-47A6-8C54-E27BE1407B17}"/>
    <dgm:cxn modelId="{62342A5E-DB96-40BA-820D-FBA073ED9D69}" type="presParOf" srcId="{FF5E00BA-56C0-4492-A3EF-072E86E1E3AA}" destId="{E63344F5-1455-4772-AC9D-DF1773B3A5C3}" srcOrd="0" destOrd="0" presId="urn:microsoft.com/office/officeart/2005/8/layout/hProcess11"/>
    <dgm:cxn modelId="{CA727C3C-1384-4145-A3E3-EA6E56BF7822}" type="presParOf" srcId="{FF5E00BA-56C0-4492-A3EF-072E86E1E3AA}" destId="{617A4851-D122-46CD-A3DC-9C2232E6BA82}" srcOrd="1" destOrd="0" presId="urn:microsoft.com/office/officeart/2005/8/layout/hProcess11"/>
    <dgm:cxn modelId="{B063CC1D-85D7-43EE-BA59-796D22BECD25}" type="presParOf" srcId="{617A4851-D122-46CD-A3DC-9C2232E6BA82}" destId="{F5FE2856-81A5-4D87-8EF4-931947B76D67}" srcOrd="0" destOrd="0" presId="urn:microsoft.com/office/officeart/2005/8/layout/hProcess11"/>
    <dgm:cxn modelId="{FE610631-E815-4BDD-BC1F-E63B773D00EC}" type="presParOf" srcId="{F5FE2856-81A5-4D87-8EF4-931947B76D67}" destId="{3B73D496-FA85-4584-B8E2-0D4890AA27D8}" srcOrd="0" destOrd="0" presId="urn:microsoft.com/office/officeart/2005/8/layout/hProcess11"/>
    <dgm:cxn modelId="{1EFC30BC-1781-4F8B-A458-9E27FD294640}" type="presParOf" srcId="{F5FE2856-81A5-4D87-8EF4-931947B76D67}" destId="{239B3BF2-C9C9-4379-B59D-0B880F04DE1D}" srcOrd="1" destOrd="0" presId="urn:microsoft.com/office/officeart/2005/8/layout/hProcess11"/>
    <dgm:cxn modelId="{AD5DC6A1-E81E-4BD0-BA2E-61ABDFDC639F}" type="presParOf" srcId="{F5FE2856-81A5-4D87-8EF4-931947B76D67}" destId="{7F3BB45A-69A7-44D3-B3D3-EB0FAC747BBE}" srcOrd="2" destOrd="0" presId="urn:microsoft.com/office/officeart/2005/8/layout/hProcess11"/>
    <dgm:cxn modelId="{2E9F81AF-2CC4-49F9-8AF5-88506B9B8B04}" type="presParOf" srcId="{617A4851-D122-46CD-A3DC-9C2232E6BA82}" destId="{AF2663A4-A365-44DA-98BF-6464ECCCF75D}" srcOrd="1" destOrd="0" presId="urn:microsoft.com/office/officeart/2005/8/layout/hProcess11"/>
    <dgm:cxn modelId="{5BE7972E-54FB-4951-B4BB-F6270884C1AD}" type="presParOf" srcId="{617A4851-D122-46CD-A3DC-9C2232E6BA82}" destId="{942CC0CC-5399-45BF-A9D5-A625B259A4DE}" srcOrd="2" destOrd="0" presId="urn:microsoft.com/office/officeart/2005/8/layout/hProcess11"/>
    <dgm:cxn modelId="{9642294C-CB45-4824-8554-651E03B2C5B0}" type="presParOf" srcId="{942CC0CC-5399-45BF-A9D5-A625B259A4DE}" destId="{FA2AFAE8-26D8-42D4-A0AB-BE19C3A9B4BD}" srcOrd="0" destOrd="0" presId="urn:microsoft.com/office/officeart/2005/8/layout/hProcess11"/>
    <dgm:cxn modelId="{E3BC3CE8-7A07-4B3D-989E-D958A2B6A4CD}" type="presParOf" srcId="{942CC0CC-5399-45BF-A9D5-A625B259A4DE}" destId="{36C73588-3C66-402F-8285-4E4097D68B04}" srcOrd="1" destOrd="0" presId="urn:microsoft.com/office/officeart/2005/8/layout/hProcess11"/>
    <dgm:cxn modelId="{951C4C5D-7CEF-4941-96E3-932E25EF8FCD}" type="presParOf" srcId="{942CC0CC-5399-45BF-A9D5-A625B259A4DE}" destId="{EBBB9EF8-ECEA-44FA-A141-AE7E70F1BAFF}" srcOrd="2" destOrd="0" presId="urn:microsoft.com/office/officeart/2005/8/layout/hProcess11"/>
    <dgm:cxn modelId="{57CA0A11-060B-4D92-ADF5-508C41EC5D21}" type="presParOf" srcId="{617A4851-D122-46CD-A3DC-9C2232E6BA82}" destId="{924D7CE3-D464-474D-85BD-98941C5DE182}" srcOrd="3" destOrd="0" presId="urn:microsoft.com/office/officeart/2005/8/layout/hProcess11"/>
    <dgm:cxn modelId="{CFA74F74-50B8-46B9-9D9A-2AC1F16D576C}" type="presParOf" srcId="{617A4851-D122-46CD-A3DC-9C2232E6BA82}" destId="{F5949CD0-D5B2-45A2-8CB6-335701A1B7D4}" srcOrd="4" destOrd="0" presId="urn:microsoft.com/office/officeart/2005/8/layout/hProcess11"/>
    <dgm:cxn modelId="{5276F040-C207-45FF-9803-3C16650D6004}" type="presParOf" srcId="{F5949CD0-D5B2-45A2-8CB6-335701A1B7D4}" destId="{BB797E10-9024-494E-9B86-D9F1A8C09678}" srcOrd="0" destOrd="0" presId="urn:microsoft.com/office/officeart/2005/8/layout/hProcess11"/>
    <dgm:cxn modelId="{D0549AAB-DFFA-4FAD-8F26-1EF7319D269A}" type="presParOf" srcId="{F5949CD0-D5B2-45A2-8CB6-335701A1B7D4}" destId="{D5A19577-CEB9-4FC6-9A76-4F54D8D585F2}" srcOrd="1" destOrd="0" presId="urn:microsoft.com/office/officeart/2005/8/layout/hProcess11"/>
    <dgm:cxn modelId="{42E19DFD-9673-4E68-AEAA-78C6F24E51C3}" type="presParOf" srcId="{F5949CD0-D5B2-45A2-8CB6-335701A1B7D4}" destId="{D847DE60-03F8-4063-A5BF-FAC664EAE1FE}" srcOrd="2" destOrd="0" presId="urn:microsoft.com/office/officeart/2005/8/layout/hProcess11"/>
    <dgm:cxn modelId="{58415031-4860-4A3E-AEF6-9DFC41E1B68E}" type="presParOf" srcId="{617A4851-D122-46CD-A3DC-9C2232E6BA82}" destId="{C5A9306F-F560-4571-96CF-1B4B14441B31}" srcOrd="5" destOrd="0" presId="urn:microsoft.com/office/officeart/2005/8/layout/hProcess11"/>
    <dgm:cxn modelId="{A337B8A4-1BBD-4313-95D8-640E636BBA24}" type="presParOf" srcId="{617A4851-D122-46CD-A3DC-9C2232E6BA82}" destId="{8335AD06-CEEF-4CDD-ABA8-6650BC98D2CA}" srcOrd="6" destOrd="0" presId="urn:microsoft.com/office/officeart/2005/8/layout/hProcess11"/>
    <dgm:cxn modelId="{F8D7B74D-E66A-4C07-90FB-D3B11DE02EBB}" type="presParOf" srcId="{8335AD06-CEEF-4CDD-ABA8-6650BC98D2CA}" destId="{235D97F5-0A01-4633-805D-8C5984027567}" srcOrd="0" destOrd="0" presId="urn:microsoft.com/office/officeart/2005/8/layout/hProcess11"/>
    <dgm:cxn modelId="{EECA53ED-D2A8-41CF-A048-97F6F8717413}" type="presParOf" srcId="{8335AD06-CEEF-4CDD-ABA8-6650BC98D2CA}" destId="{55D1A53C-6C41-4B9C-8E86-13EF24B0A3BF}" srcOrd="1" destOrd="0" presId="urn:microsoft.com/office/officeart/2005/8/layout/hProcess11"/>
    <dgm:cxn modelId="{A8F9B8BF-AACD-4821-97B8-06C62E8D3139}" type="presParOf" srcId="{8335AD06-CEEF-4CDD-ABA8-6650BC98D2CA}" destId="{6F68401A-EF12-43C0-8366-FA09B1D84E5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542CD53-9C68-4673-82C3-7CBEF4F839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8AC799A-C503-4613-864F-7E5DDDF56F6B}">
      <dgm:prSet custT="1"/>
      <dgm:spPr/>
      <dgm:t>
        <a:bodyPr/>
        <a:lstStyle/>
        <a:p>
          <a:pPr algn="just" rtl="0"/>
          <a:r>
            <a:rPr lang="es-MX" sz="1600" dirty="0" smtClean="0"/>
            <a:t>Evitar, el uso de las redes sociales para recolectar información confidencial o reservada. </a:t>
          </a:r>
          <a:endParaRPr lang="es-MX" sz="1600" dirty="0"/>
        </a:p>
      </dgm:t>
    </dgm:pt>
    <dgm:pt modelId="{B1B5C5F8-5A5A-4FFF-B0DA-9FD27A2036FA}" type="parTrans" cxnId="{4F2F7C1F-F3A1-44D9-B4FE-2A4CAD1A71C3}">
      <dgm:prSet/>
      <dgm:spPr/>
      <dgm:t>
        <a:bodyPr/>
        <a:lstStyle/>
        <a:p>
          <a:endParaRPr lang="es-MX"/>
        </a:p>
      </dgm:t>
    </dgm:pt>
    <dgm:pt modelId="{66EE7E5E-4322-4A2E-B418-8F4BF54F73C7}" type="sibTrans" cxnId="{4F2F7C1F-F3A1-44D9-B4FE-2A4CAD1A71C3}">
      <dgm:prSet/>
      <dgm:spPr/>
      <dgm:t>
        <a:bodyPr/>
        <a:lstStyle/>
        <a:p>
          <a:endParaRPr lang="es-MX"/>
        </a:p>
      </dgm:t>
    </dgm:pt>
    <dgm:pt modelId="{69FF7378-0276-48EC-9F0E-057A5226F9DD}">
      <dgm:prSet custT="1"/>
      <dgm:spPr/>
      <dgm:t>
        <a:bodyPr/>
        <a:lstStyle/>
        <a:p>
          <a:pPr algn="just" rtl="0"/>
          <a:r>
            <a:rPr lang="es-MX" sz="1600" dirty="0" smtClean="0"/>
            <a:t>No incrustar enlaces que </a:t>
          </a:r>
          <a:r>
            <a:rPr lang="es-MX" sz="1600" dirty="0" err="1" smtClean="0"/>
            <a:t>redireccionen</a:t>
          </a:r>
          <a:r>
            <a:rPr lang="es-MX" sz="1600" dirty="0" smtClean="0"/>
            <a:t> a sitios web o aplicaciones externas de encuestas o formularios</a:t>
          </a:r>
          <a:endParaRPr lang="es-MX" sz="1600" dirty="0"/>
        </a:p>
      </dgm:t>
    </dgm:pt>
    <dgm:pt modelId="{55CCCAEB-ED47-4B2B-A893-56DF5F2DB16C}" type="parTrans" cxnId="{81C0B0B0-337E-4834-9AC1-234C09143DD6}">
      <dgm:prSet/>
      <dgm:spPr/>
      <dgm:t>
        <a:bodyPr/>
        <a:lstStyle/>
        <a:p>
          <a:endParaRPr lang="es-MX"/>
        </a:p>
      </dgm:t>
    </dgm:pt>
    <dgm:pt modelId="{7DAABB38-378B-482D-BDCF-286D5B7FE5B7}" type="sibTrans" cxnId="{81C0B0B0-337E-4834-9AC1-234C09143DD6}">
      <dgm:prSet/>
      <dgm:spPr/>
      <dgm:t>
        <a:bodyPr/>
        <a:lstStyle/>
        <a:p>
          <a:endParaRPr lang="es-MX"/>
        </a:p>
      </dgm:t>
    </dgm:pt>
    <dgm:pt modelId="{4F875D02-4D5A-4016-ADBD-6EBDBCA057F2}">
      <dgm:prSet custT="1"/>
      <dgm:spPr/>
      <dgm:t>
        <a:bodyPr/>
        <a:lstStyle/>
        <a:p>
          <a:pPr algn="just" rtl="0"/>
          <a:r>
            <a:rPr lang="es-MX" sz="1600" dirty="0" smtClean="0"/>
            <a:t>No publicar en redes sociales los datos personales, salvo que exista previo consentimiento del titular. </a:t>
          </a:r>
          <a:endParaRPr lang="es-MX" sz="1600" dirty="0"/>
        </a:p>
      </dgm:t>
    </dgm:pt>
    <dgm:pt modelId="{49B8E309-FE53-4D9C-86E3-BC408B1A4851}" type="parTrans" cxnId="{38409920-3981-475F-8427-4B2EAA46380B}">
      <dgm:prSet/>
      <dgm:spPr/>
      <dgm:t>
        <a:bodyPr/>
        <a:lstStyle/>
        <a:p>
          <a:endParaRPr lang="es-MX"/>
        </a:p>
      </dgm:t>
    </dgm:pt>
    <dgm:pt modelId="{C9BC1DA2-AC48-4BC3-BF68-BD3DB56F8656}" type="sibTrans" cxnId="{38409920-3981-475F-8427-4B2EAA46380B}">
      <dgm:prSet/>
      <dgm:spPr/>
      <dgm:t>
        <a:bodyPr/>
        <a:lstStyle/>
        <a:p>
          <a:endParaRPr lang="es-MX"/>
        </a:p>
      </dgm:t>
    </dgm:pt>
    <dgm:pt modelId="{68D31231-A7BC-41E8-9480-8A8CDB366131}">
      <dgm:prSet custT="1"/>
      <dgm:spPr/>
      <dgm:t>
        <a:bodyPr/>
        <a:lstStyle/>
        <a:p>
          <a:pPr algn="just" rtl="0"/>
          <a:r>
            <a:rPr lang="es-MX" sz="1600" dirty="0" smtClean="0"/>
            <a:t>No publicar datos personales, imágenes, registros de voz o video, que puedan afectar la intimidad, así como la integridad física y psicológica de las personas. </a:t>
          </a:r>
          <a:endParaRPr lang="es-MX" sz="1600" dirty="0"/>
        </a:p>
      </dgm:t>
    </dgm:pt>
    <dgm:pt modelId="{580B36DA-4668-4AA7-B5D3-13DDDBE89DD3}" type="parTrans" cxnId="{EC9E89F3-4FEE-4AFB-B01A-75FE4469070C}">
      <dgm:prSet/>
      <dgm:spPr/>
      <dgm:t>
        <a:bodyPr/>
        <a:lstStyle/>
        <a:p>
          <a:endParaRPr lang="es-MX"/>
        </a:p>
      </dgm:t>
    </dgm:pt>
    <dgm:pt modelId="{BE4F5A1E-3BA4-42DA-ADAB-C6BF9FF0E831}" type="sibTrans" cxnId="{EC9E89F3-4FEE-4AFB-B01A-75FE4469070C}">
      <dgm:prSet/>
      <dgm:spPr/>
      <dgm:t>
        <a:bodyPr/>
        <a:lstStyle/>
        <a:p>
          <a:endParaRPr lang="es-MX"/>
        </a:p>
      </dgm:t>
    </dgm:pt>
    <dgm:pt modelId="{BEDD3BD6-8A45-457F-95B4-090300BBFBE2}" type="pres">
      <dgm:prSet presAssocID="{5542CD53-9C68-4673-82C3-7CBEF4F839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0F3604-93E1-4048-B14A-71A2AF83811E}" type="pres">
      <dgm:prSet presAssocID="{78AC799A-C503-4613-864F-7E5DDDF56F6B}" presName="linNode" presStyleCnt="0"/>
      <dgm:spPr/>
    </dgm:pt>
    <dgm:pt modelId="{CC9DACBE-4A4B-4B2D-AB76-725922233959}" type="pres">
      <dgm:prSet presAssocID="{78AC799A-C503-4613-864F-7E5DDDF56F6B}" presName="parentText" presStyleLbl="node1" presStyleIdx="0" presStyleCnt="4" custScaleX="13797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B8CE45-C83F-4F61-8EBE-A3B6654DB222}" type="pres">
      <dgm:prSet presAssocID="{66EE7E5E-4322-4A2E-B418-8F4BF54F73C7}" presName="sp" presStyleCnt="0"/>
      <dgm:spPr/>
    </dgm:pt>
    <dgm:pt modelId="{DFFABF66-8FBE-4A67-AA66-6BFD1F4B96FE}" type="pres">
      <dgm:prSet presAssocID="{69FF7378-0276-48EC-9F0E-057A5226F9DD}" presName="linNode" presStyleCnt="0"/>
      <dgm:spPr/>
    </dgm:pt>
    <dgm:pt modelId="{A00E6145-ED91-4471-AABB-0C3B0E411A7F}" type="pres">
      <dgm:prSet presAssocID="{69FF7378-0276-48EC-9F0E-057A5226F9DD}" presName="parentText" presStyleLbl="node1" presStyleIdx="1" presStyleCnt="4" custScaleX="16280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3D06A9-1790-4FFD-AA5B-4FA1FEE490A2}" type="pres">
      <dgm:prSet presAssocID="{7DAABB38-378B-482D-BDCF-286D5B7FE5B7}" presName="sp" presStyleCnt="0"/>
      <dgm:spPr/>
    </dgm:pt>
    <dgm:pt modelId="{259479E2-FC3F-4857-B5F8-2726F3A55BC8}" type="pres">
      <dgm:prSet presAssocID="{4F875D02-4D5A-4016-ADBD-6EBDBCA057F2}" presName="linNode" presStyleCnt="0"/>
      <dgm:spPr/>
    </dgm:pt>
    <dgm:pt modelId="{003E2C75-19F8-440E-BD83-B236126D70CC}" type="pres">
      <dgm:prSet presAssocID="{4F875D02-4D5A-4016-ADBD-6EBDBCA057F2}" presName="parentText" presStyleLbl="node1" presStyleIdx="2" presStyleCnt="4" custScaleX="15475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E523A1-F933-4406-A8F8-822484AF16EC}" type="pres">
      <dgm:prSet presAssocID="{C9BC1DA2-AC48-4BC3-BF68-BD3DB56F8656}" presName="sp" presStyleCnt="0"/>
      <dgm:spPr/>
    </dgm:pt>
    <dgm:pt modelId="{2C55273B-708A-4F54-A7FB-8E8C0108DBAB}" type="pres">
      <dgm:prSet presAssocID="{68D31231-A7BC-41E8-9480-8A8CDB366131}" presName="linNode" presStyleCnt="0"/>
      <dgm:spPr/>
    </dgm:pt>
    <dgm:pt modelId="{B7FEADA6-7A96-4709-9FF8-9EAE37854AD1}" type="pres">
      <dgm:prSet presAssocID="{68D31231-A7BC-41E8-9480-8A8CDB366131}" presName="parentText" presStyleLbl="node1" presStyleIdx="3" presStyleCnt="4" custScaleX="19420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0BF5B3F-1BC5-4561-828D-3087AC117F47}" type="presOf" srcId="{69FF7378-0276-48EC-9F0E-057A5226F9DD}" destId="{A00E6145-ED91-4471-AABB-0C3B0E411A7F}" srcOrd="0" destOrd="0" presId="urn:microsoft.com/office/officeart/2005/8/layout/vList5"/>
    <dgm:cxn modelId="{EC9E89F3-4FEE-4AFB-B01A-75FE4469070C}" srcId="{5542CD53-9C68-4673-82C3-7CBEF4F83964}" destId="{68D31231-A7BC-41E8-9480-8A8CDB366131}" srcOrd="3" destOrd="0" parTransId="{580B36DA-4668-4AA7-B5D3-13DDDBE89DD3}" sibTransId="{BE4F5A1E-3BA4-42DA-ADAB-C6BF9FF0E831}"/>
    <dgm:cxn modelId="{9C524827-E93A-4250-8FB9-6443B5FDFC23}" type="presOf" srcId="{68D31231-A7BC-41E8-9480-8A8CDB366131}" destId="{B7FEADA6-7A96-4709-9FF8-9EAE37854AD1}" srcOrd="0" destOrd="0" presId="urn:microsoft.com/office/officeart/2005/8/layout/vList5"/>
    <dgm:cxn modelId="{38409920-3981-475F-8427-4B2EAA46380B}" srcId="{5542CD53-9C68-4673-82C3-7CBEF4F83964}" destId="{4F875D02-4D5A-4016-ADBD-6EBDBCA057F2}" srcOrd="2" destOrd="0" parTransId="{49B8E309-FE53-4D9C-86E3-BC408B1A4851}" sibTransId="{C9BC1DA2-AC48-4BC3-BF68-BD3DB56F8656}"/>
    <dgm:cxn modelId="{E2691D02-80ED-4868-A7C1-592C87184610}" type="presOf" srcId="{5542CD53-9C68-4673-82C3-7CBEF4F83964}" destId="{BEDD3BD6-8A45-457F-95B4-090300BBFBE2}" srcOrd="0" destOrd="0" presId="urn:microsoft.com/office/officeart/2005/8/layout/vList5"/>
    <dgm:cxn modelId="{4F2F7C1F-F3A1-44D9-B4FE-2A4CAD1A71C3}" srcId="{5542CD53-9C68-4673-82C3-7CBEF4F83964}" destId="{78AC799A-C503-4613-864F-7E5DDDF56F6B}" srcOrd="0" destOrd="0" parTransId="{B1B5C5F8-5A5A-4FFF-B0DA-9FD27A2036FA}" sibTransId="{66EE7E5E-4322-4A2E-B418-8F4BF54F73C7}"/>
    <dgm:cxn modelId="{475686DD-2E80-4E88-BDBD-5C2A1BA7A055}" type="presOf" srcId="{78AC799A-C503-4613-864F-7E5DDDF56F6B}" destId="{CC9DACBE-4A4B-4B2D-AB76-725922233959}" srcOrd="0" destOrd="0" presId="urn:microsoft.com/office/officeart/2005/8/layout/vList5"/>
    <dgm:cxn modelId="{81C0B0B0-337E-4834-9AC1-234C09143DD6}" srcId="{5542CD53-9C68-4673-82C3-7CBEF4F83964}" destId="{69FF7378-0276-48EC-9F0E-057A5226F9DD}" srcOrd="1" destOrd="0" parTransId="{55CCCAEB-ED47-4B2B-A893-56DF5F2DB16C}" sibTransId="{7DAABB38-378B-482D-BDCF-286D5B7FE5B7}"/>
    <dgm:cxn modelId="{AD7CD394-4AAA-4342-A78D-FCEFBEAC7E4D}" type="presOf" srcId="{4F875D02-4D5A-4016-ADBD-6EBDBCA057F2}" destId="{003E2C75-19F8-440E-BD83-B236126D70CC}" srcOrd="0" destOrd="0" presId="urn:microsoft.com/office/officeart/2005/8/layout/vList5"/>
    <dgm:cxn modelId="{CC3E8334-C87E-4B34-A942-F43A91EC774D}" type="presParOf" srcId="{BEDD3BD6-8A45-457F-95B4-090300BBFBE2}" destId="{640F3604-93E1-4048-B14A-71A2AF83811E}" srcOrd="0" destOrd="0" presId="urn:microsoft.com/office/officeart/2005/8/layout/vList5"/>
    <dgm:cxn modelId="{5FD32DE4-9FE3-4A36-9159-C3BFB00C027A}" type="presParOf" srcId="{640F3604-93E1-4048-B14A-71A2AF83811E}" destId="{CC9DACBE-4A4B-4B2D-AB76-725922233959}" srcOrd="0" destOrd="0" presId="urn:microsoft.com/office/officeart/2005/8/layout/vList5"/>
    <dgm:cxn modelId="{93F78A35-BD9C-4128-B011-8A1D3EC8F810}" type="presParOf" srcId="{BEDD3BD6-8A45-457F-95B4-090300BBFBE2}" destId="{6EB8CE45-C83F-4F61-8EBE-A3B6654DB222}" srcOrd="1" destOrd="0" presId="urn:microsoft.com/office/officeart/2005/8/layout/vList5"/>
    <dgm:cxn modelId="{1BFA5648-4E73-4E03-97F8-3AE102471A36}" type="presParOf" srcId="{BEDD3BD6-8A45-457F-95B4-090300BBFBE2}" destId="{DFFABF66-8FBE-4A67-AA66-6BFD1F4B96FE}" srcOrd="2" destOrd="0" presId="urn:microsoft.com/office/officeart/2005/8/layout/vList5"/>
    <dgm:cxn modelId="{C2467D20-9036-4F0C-BED9-C5DB8A6AA209}" type="presParOf" srcId="{DFFABF66-8FBE-4A67-AA66-6BFD1F4B96FE}" destId="{A00E6145-ED91-4471-AABB-0C3B0E411A7F}" srcOrd="0" destOrd="0" presId="urn:microsoft.com/office/officeart/2005/8/layout/vList5"/>
    <dgm:cxn modelId="{159E6433-175C-42FD-9283-77C608468B64}" type="presParOf" srcId="{BEDD3BD6-8A45-457F-95B4-090300BBFBE2}" destId="{863D06A9-1790-4FFD-AA5B-4FA1FEE490A2}" srcOrd="3" destOrd="0" presId="urn:microsoft.com/office/officeart/2005/8/layout/vList5"/>
    <dgm:cxn modelId="{20333D50-4A91-4E7F-889E-F55A48D547F8}" type="presParOf" srcId="{BEDD3BD6-8A45-457F-95B4-090300BBFBE2}" destId="{259479E2-FC3F-4857-B5F8-2726F3A55BC8}" srcOrd="4" destOrd="0" presId="urn:microsoft.com/office/officeart/2005/8/layout/vList5"/>
    <dgm:cxn modelId="{89F123F7-07F9-49B8-871E-61F87D4E8A36}" type="presParOf" srcId="{259479E2-FC3F-4857-B5F8-2726F3A55BC8}" destId="{003E2C75-19F8-440E-BD83-B236126D70CC}" srcOrd="0" destOrd="0" presId="urn:microsoft.com/office/officeart/2005/8/layout/vList5"/>
    <dgm:cxn modelId="{8F58DF29-C1E6-43A8-99D9-C616252C476C}" type="presParOf" srcId="{BEDD3BD6-8A45-457F-95B4-090300BBFBE2}" destId="{6CE523A1-F933-4406-A8F8-822484AF16EC}" srcOrd="5" destOrd="0" presId="urn:microsoft.com/office/officeart/2005/8/layout/vList5"/>
    <dgm:cxn modelId="{1F757F1D-E2E8-45B6-90E8-3D3E684E6423}" type="presParOf" srcId="{BEDD3BD6-8A45-457F-95B4-090300BBFBE2}" destId="{2C55273B-708A-4F54-A7FB-8E8C0108DBAB}" srcOrd="6" destOrd="0" presId="urn:microsoft.com/office/officeart/2005/8/layout/vList5"/>
    <dgm:cxn modelId="{9DE56342-5624-4531-8FDD-727FBDC4BE83}" type="presParOf" srcId="{2C55273B-708A-4F54-A7FB-8E8C0108DBAB}" destId="{B7FEADA6-7A96-4709-9FF8-9EAE37854A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3D5113-C2ED-40FB-A190-C0A8F2DFAC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8F619F2-6EEB-4A1F-A327-832689611D24}">
      <dgm:prSet custT="1"/>
      <dgm:spPr/>
      <dgm:t>
        <a:bodyPr/>
        <a:lstStyle/>
        <a:p>
          <a:pPr algn="just" rtl="0"/>
          <a:r>
            <a:rPr lang="es-MX" sz="1600" dirty="0" smtClean="0"/>
            <a:t>Corregir o eliminar los datos personales, así como fotografías, registros de audio o video…, que hayan sido publicados en las redes sociales, en caso de que el titular así lo disponga, previa solicitud de corrección o cancelación.</a:t>
          </a:r>
          <a:endParaRPr lang="es-MX" sz="1600" dirty="0"/>
        </a:p>
      </dgm:t>
    </dgm:pt>
    <dgm:pt modelId="{6B96E385-6B5D-4DE9-AF9A-D58F634C0396}" type="parTrans" cxnId="{E66207F7-84C3-4B00-A423-7620A1973265}">
      <dgm:prSet/>
      <dgm:spPr/>
      <dgm:t>
        <a:bodyPr/>
        <a:lstStyle/>
        <a:p>
          <a:endParaRPr lang="es-MX"/>
        </a:p>
      </dgm:t>
    </dgm:pt>
    <dgm:pt modelId="{221DB84D-A321-402B-9FF6-31B80AFBD615}" type="sibTrans" cxnId="{E66207F7-84C3-4B00-A423-7620A1973265}">
      <dgm:prSet/>
      <dgm:spPr/>
      <dgm:t>
        <a:bodyPr/>
        <a:lstStyle/>
        <a:p>
          <a:endParaRPr lang="es-MX"/>
        </a:p>
      </dgm:t>
    </dgm:pt>
    <dgm:pt modelId="{01419A49-9B38-4E45-8898-F5EE0EFB8ECF}">
      <dgm:prSet custT="1"/>
      <dgm:spPr/>
      <dgm:t>
        <a:bodyPr/>
        <a:lstStyle/>
        <a:p>
          <a:pPr algn="just" rtl="0"/>
          <a:r>
            <a:rPr lang="es-MX" sz="1600" dirty="0" smtClean="0"/>
            <a:t>No deberá publicar datos personales, fotografías, etc. en redes sociales, salvo que éstos hayan sido obtenidos para dicha finalidad. </a:t>
          </a:r>
          <a:endParaRPr lang="es-MX" sz="1600" dirty="0"/>
        </a:p>
      </dgm:t>
    </dgm:pt>
    <dgm:pt modelId="{730590BF-49B4-42F5-8A6A-DC662CF4A3CC}" type="parTrans" cxnId="{D45618A7-6EAC-47B5-A6B6-35DAFB6CE76F}">
      <dgm:prSet/>
      <dgm:spPr/>
      <dgm:t>
        <a:bodyPr/>
        <a:lstStyle/>
        <a:p>
          <a:endParaRPr lang="es-MX"/>
        </a:p>
      </dgm:t>
    </dgm:pt>
    <dgm:pt modelId="{FEAE7D51-25C8-4CC3-9470-058109085607}" type="sibTrans" cxnId="{D45618A7-6EAC-47B5-A6B6-35DAFB6CE76F}">
      <dgm:prSet/>
      <dgm:spPr/>
      <dgm:t>
        <a:bodyPr/>
        <a:lstStyle/>
        <a:p>
          <a:endParaRPr lang="es-MX"/>
        </a:p>
      </dgm:t>
    </dgm:pt>
    <dgm:pt modelId="{64AF0C3B-2374-40CD-B50B-C019DC6C4363}">
      <dgm:prSet custT="1"/>
      <dgm:spPr/>
      <dgm:t>
        <a:bodyPr/>
        <a:lstStyle/>
        <a:p>
          <a:pPr algn="just" rtl="0"/>
          <a:r>
            <a:rPr lang="es-MX" sz="1600" dirty="0" smtClean="0"/>
            <a:t>No permitir a los titulares el acceso a sus datos personales a través de mensajes privados de redes sociales.</a:t>
          </a:r>
          <a:endParaRPr lang="es-MX" sz="1600" dirty="0"/>
        </a:p>
      </dgm:t>
    </dgm:pt>
    <dgm:pt modelId="{6274E82D-9587-4BED-9ED4-6B9B9EE74889}" type="parTrans" cxnId="{118B9C89-F3BA-4F13-9E9C-9DF2D9546E39}">
      <dgm:prSet/>
      <dgm:spPr/>
      <dgm:t>
        <a:bodyPr/>
        <a:lstStyle/>
        <a:p>
          <a:endParaRPr lang="es-MX"/>
        </a:p>
      </dgm:t>
    </dgm:pt>
    <dgm:pt modelId="{BD0753C2-CCD8-4E1F-B717-65EF732DB201}" type="sibTrans" cxnId="{118B9C89-F3BA-4F13-9E9C-9DF2D9546E39}">
      <dgm:prSet/>
      <dgm:spPr/>
      <dgm:t>
        <a:bodyPr/>
        <a:lstStyle/>
        <a:p>
          <a:endParaRPr lang="es-MX"/>
        </a:p>
      </dgm:t>
    </dgm:pt>
    <dgm:pt modelId="{84F68EF9-61EC-471E-916B-6FF3255511B7}" type="pres">
      <dgm:prSet presAssocID="{603D5113-C2ED-40FB-A190-C0A8F2DFA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58BFAB-559A-4993-BC64-BFF305C76241}" type="pres">
      <dgm:prSet presAssocID="{18F619F2-6EEB-4A1F-A327-832689611D24}" presName="linNode" presStyleCnt="0"/>
      <dgm:spPr/>
    </dgm:pt>
    <dgm:pt modelId="{6581C065-CF32-4486-A634-7C4CD91D7BE1}" type="pres">
      <dgm:prSet presAssocID="{18F619F2-6EEB-4A1F-A327-832689611D24}" presName="parentText" presStyleLbl="node1" presStyleIdx="0" presStyleCnt="3" custScaleX="136748" custScaleY="23308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C7EE64-AA95-449D-9651-D4052C0E988F}" type="pres">
      <dgm:prSet presAssocID="{221DB84D-A321-402B-9FF6-31B80AFBD615}" presName="sp" presStyleCnt="0"/>
      <dgm:spPr/>
    </dgm:pt>
    <dgm:pt modelId="{B1274454-E9D0-4199-A622-C85919E0A2D3}" type="pres">
      <dgm:prSet presAssocID="{01419A49-9B38-4E45-8898-F5EE0EFB8ECF}" presName="linNode" presStyleCnt="0"/>
      <dgm:spPr/>
    </dgm:pt>
    <dgm:pt modelId="{84E392A8-8B35-4885-AFFB-0D65964245AA}" type="pres">
      <dgm:prSet presAssocID="{01419A49-9B38-4E45-8898-F5EE0EFB8ECF}" presName="parentText" presStyleLbl="node1" presStyleIdx="1" presStyleCnt="3" custScaleX="166816" custScaleY="14914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AC8F3-5A6D-4346-9A8B-602D545A5454}" type="pres">
      <dgm:prSet presAssocID="{FEAE7D51-25C8-4CC3-9470-058109085607}" presName="sp" presStyleCnt="0"/>
      <dgm:spPr/>
    </dgm:pt>
    <dgm:pt modelId="{A23FDD55-9496-46A3-8ABC-5C5CFF87C385}" type="pres">
      <dgm:prSet presAssocID="{64AF0C3B-2374-40CD-B50B-C019DC6C4363}" presName="linNode" presStyleCnt="0"/>
      <dgm:spPr/>
    </dgm:pt>
    <dgm:pt modelId="{EFD06C3E-4B70-4966-B73B-82B42D495518}" type="pres">
      <dgm:prSet presAssocID="{64AF0C3B-2374-40CD-B50B-C019DC6C4363}" presName="parentText" presStyleLbl="node1" presStyleIdx="2" presStyleCnt="3" custScaleX="19001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B850667-ED97-41E5-8A72-DF923C664637}" type="presOf" srcId="{64AF0C3B-2374-40CD-B50B-C019DC6C4363}" destId="{EFD06C3E-4B70-4966-B73B-82B42D495518}" srcOrd="0" destOrd="0" presId="urn:microsoft.com/office/officeart/2005/8/layout/vList5"/>
    <dgm:cxn modelId="{77521644-C4B9-46C6-8FB9-685E5BAA0164}" type="presOf" srcId="{01419A49-9B38-4E45-8898-F5EE0EFB8ECF}" destId="{84E392A8-8B35-4885-AFFB-0D65964245AA}" srcOrd="0" destOrd="0" presId="urn:microsoft.com/office/officeart/2005/8/layout/vList5"/>
    <dgm:cxn modelId="{118B9C89-F3BA-4F13-9E9C-9DF2D9546E39}" srcId="{603D5113-C2ED-40FB-A190-C0A8F2DFAC55}" destId="{64AF0C3B-2374-40CD-B50B-C019DC6C4363}" srcOrd="2" destOrd="0" parTransId="{6274E82D-9587-4BED-9ED4-6B9B9EE74889}" sibTransId="{BD0753C2-CCD8-4E1F-B717-65EF732DB201}"/>
    <dgm:cxn modelId="{E66207F7-84C3-4B00-A423-7620A1973265}" srcId="{603D5113-C2ED-40FB-A190-C0A8F2DFAC55}" destId="{18F619F2-6EEB-4A1F-A327-832689611D24}" srcOrd="0" destOrd="0" parTransId="{6B96E385-6B5D-4DE9-AF9A-D58F634C0396}" sibTransId="{221DB84D-A321-402B-9FF6-31B80AFBD615}"/>
    <dgm:cxn modelId="{48D1DEEC-A9C3-4FF6-9082-A8066E5E7FE1}" type="presOf" srcId="{603D5113-C2ED-40FB-A190-C0A8F2DFAC55}" destId="{84F68EF9-61EC-471E-916B-6FF3255511B7}" srcOrd="0" destOrd="0" presId="urn:microsoft.com/office/officeart/2005/8/layout/vList5"/>
    <dgm:cxn modelId="{D45618A7-6EAC-47B5-A6B6-35DAFB6CE76F}" srcId="{603D5113-C2ED-40FB-A190-C0A8F2DFAC55}" destId="{01419A49-9B38-4E45-8898-F5EE0EFB8ECF}" srcOrd="1" destOrd="0" parTransId="{730590BF-49B4-42F5-8A6A-DC662CF4A3CC}" sibTransId="{FEAE7D51-25C8-4CC3-9470-058109085607}"/>
    <dgm:cxn modelId="{93C899A1-EEB0-4847-9930-5D04E99ED476}" type="presOf" srcId="{18F619F2-6EEB-4A1F-A327-832689611D24}" destId="{6581C065-CF32-4486-A634-7C4CD91D7BE1}" srcOrd="0" destOrd="0" presId="urn:microsoft.com/office/officeart/2005/8/layout/vList5"/>
    <dgm:cxn modelId="{D0DF7DD5-80A7-4AED-8274-8F5790AD9B4A}" type="presParOf" srcId="{84F68EF9-61EC-471E-916B-6FF3255511B7}" destId="{BB58BFAB-559A-4993-BC64-BFF305C76241}" srcOrd="0" destOrd="0" presId="urn:microsoft.com/office/officeart/2005/8/layout/vList5"/>
    <dgm:cxn modelId="{94166B20-5A81-4319-9734-AA9492AE613F}" type="presParOf" srcId="{BB58BFAB-559A-4993-BC64-BFF305C76241}" destId="{6581C065-CF32-4486-A634-7C4CD91D7BE1}" srcOrd="0" destOrd="0" presId="urn:microsoft.com/office/officeart/2005/8/layout/vList5"/>
    <dgm:cxn modelId="{4B0E0F2D-9E9B-44D7-A966-8A35F7411C84}" type="presParOf" srcId="{84F68EF9-61EC-471E-916B-6FF3255511B7}" destId="{81C7EE64-AA95-449D-9651-D4052C0E988F}" srcOrd="1" destOrd="0" presId="urn:microsoft.com/office/officeart/2005/8/layout/vList5"/>
    <dgm:cxn modelId="{96C770E1-236B-4175-AAB7-F6AEECB27AC3}" type="presParOf" srcId="{84F68EF9-61EC-471E-916B-6FF3255511B7}" destId="{B1274454-E9D0-4199-A622-C85919E0A2D3}" srcOrd="2" destOrd="0" presId="urn:microsoft.com/office/officeart/2005/8/layout/vList5"/>
    <dgm:cxn modelId="{416E575D-D2D5-4E80-88C0-9B1D384ADF50}" type="presParOf" srcId="{B1274454-E9D0-4199-A622-C85919E0A2D3}" destId="{84E392A8-8B35-4885-AFFB-0D65964245AA}" srcOrd="0" destOrd="0" presId="urn:microsoft.com/office/officeart/2005/8/layout/vList5"/>
    <dgm:cxn modelId="{F2E965E9-1298-4A64-BFD4-A67997DACDDA}" type="presParOf" srcId="{84F68EF9-61EC-471E-916B-6FF3255511B7}" destId="{F9BAC8F3-5A6D-4346-9A8B-602D545A5454}" srcOrd="3" destOrd="0" presId="urn:microsoft.com/office/officeart/2005/8/layout/vList5"/>
    <dgm:cxn modelId="{C95C09C4-10CF-4927-B3ED-DF66E113EAF4}" type="presParOf" srcId="{84F68EF9-61EC-471E-916B-6FF3255511B7}" destId="{A23FDD55-9496-46A3-8ABC-5C5CFF87C385}" srcOrd="4" destOrd="0" presId="urn:microsoft.com/office/officeart/2005/8/layout/vList5"/>
    <dgm:cxn modelId="{2F25F19D-286B-44DB-93B4-6DAEE1493852}" type="presParOf" srcId="{A23FDD55-9496-46A3-8ABC-5C5CFF87C385}" destId="{EFD06C3E-4B70-4966-B73B-82B42D4955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031A4-A939-47D9-BD1C-5ED1437C218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45D0A77-3B67-4F2D-96BA-DF3768419B04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3890F4-AA8B-4A69-9BEB-420FD21AF2D8}" type="parTrans" cxnId="{EAFCC562-2DCD-4797-98CA-C6B883398675}">
      <dgm:prSet/>
      <dgm:spPr/>
      <dgm:t>
        <a:bodyPr/>
        <a:lstStyle/>
        <a:p>
          <a:endParaRPr lang="es-MX"/>
        </a:p>
      </dgm:t>
    </dgm:pt>
    <dgm:pt modelId="{7CCA29B8-18C1-4E51-A5C9-A679ADD0E4ED}" type="sibTrans" cxnId="{EAFCC562-2DCD-4797-98CA-C6B883398675}">
      <dgm:prSet/>
      <dgm:spPr/>
      <dgm:t>
        <a:bodyPr/>
        <a:lstStyle/>
        <a:p>
          <a:endParaRPr lang="es-MX"/>
        </a:p>
      </dgm:t>
    </dgm:pt>
    <dgm:pt modelId="{4B818141-1DCB-498C-94E9-405C6491E45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b="1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FE72D5-93FF-47F9-B948-F6281F15BEDF}" type="parTrans" cxnId="{D75A7491-3774-42A6-BD1B-E2E770389E36}">
      <dgm:prSet/>
      <dgm:spPr/>
      <dgm:t>
        <a:bodyPr/>
        <a:lstStyle/>
        <a:p>
          <a:endParaRPr lang="es-MX"/>
        </a:p>
      </dgm:t>
    </dgm:pt>
    <dgm:pt modelId="{BF51C273-1C12-41F8-A62A-B68D7D5D7E1F}" type="sibTrans" cxnId="{D75A7491-3774-42A6-BD1B-E2E770389E36}">
      <dgm:prSet/>
      <dgm:spPr/>
      <dgm:t>
        <a:bodyPr/>
        <a:lstStyle/>
        <a:p>
          <a:endParaRPr lang="es-MX"/>
        </a:p>
      </dgm:t>
    </dgm:pt>
    <dgm:pt modelId="{E672E04E-7001-4CD7-A593-E92A032F8005}">
      <dgm:prSet phldrT="[Texto]"/>
      <dgm:spPr>
        <a:solidFill>
          <a:schemeClr val="accent1">
            <a:lumMod val="60000"/>
            <a:lumOff val="40000"/>
          </a:schemeClr>
        </a:solidFill>
        <a:ln w="41275">
          <a:solidFill>
            <a:schemeClr val="accent5"/>
          </a:solidFill>
        </a:ln>
      </dgm:spPr>
      <dgm:t>
        <a:bodyPr/>
        <a:lstStyle/>
        <a:p>
          <a:r>
            <a:rPr lang="es-MX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b="1" cap="none" spc="0" dirty="0">
            <a:ln w="12700"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6F0E74-959E-463B-A074-B4C7C301F68E}" type="parTrans" cxnId="{EE4D1BBF-62EA-4D71-9BEE-E0696058719A}">
      <dgm:prSet/>
      <dgm:spPr/>
      <dgm:t>
        <a:bodyPr/>
        <a:lstStyle/>
        <a:p>
          <a:endParaRPr lang="es-MX"/>
        </a:p>
      </dgm:t>
    </dgm:pt>
    <dgm:pt modelId="{247B23AD-F351-4A1A-B0A4-A78ED469EA8B}" type="sibTrans" cxnId="{EE4D1BBF-62EA-4D71-9BEE-E0696058719A}">
      <dgm:prSet/>
      <dgm:spPr/>
      <dgm:t>
        <a:bodyPr/>
        <a:lstStyle/>
        <a:p>
          <a:endParaRPr lang="es-MX"/>
        </a:p>
      </dgm:t>
    </dgm:pt>
    <dgm:pt modelId="{955D730E-1E41-4542-AC1C-6852B13B7A3D}" type="pres">
      <dgm:prSet presAssocID="{B55031A4-A939-47D9-BD1C-5ED1437C2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C47D625-CC2A-42F1-B9AC-D2603B3BBF61}" type="pres">
      <dgm:prSet presAssocID="{D45D0A77-3B67-4F2D-96BA-DF3768419B0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58886C-7014-4332-A3E6-BAC9A0E2EC4D}" type="pres">
      <dgm:prSet presAssocID="{D45D0A77-3B67-4F2D-96BA-DF3768419B04}" presName="rootComposite1" presStyleCnt="0"/>
      <dgm:spPr/>
      <dgm:t>
        <a:bodyPr/>
        <a:lstStyle/>
        <a:p>
          <a:endParaRPr lang="es-MX"/>
        </a:p>
      </dgm:t>
    </dgm:pt>
    <dgm:pt modelId="{B8987D57-3C8C-4972-BF38-19AA8FD4532F}" type="pres">
      <dgm:prSet presAssocID="{D45D0A77-3B67-4F2D-96BA-DF3768419B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D22F86-9C67-45C9-B8AF-6FBDEB9042FE}" type="pres">
      <dgm:prSet presAssocID="{D45D0A77-3B67-4F2D-96BA-DF3768419B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6C303EB-AB7D-469F-9795-7C8ECD661A1C}" type="pres">
      <dgm:prSet presAssocID="{D45D0A77-3B67-4F2D-96BA-DF3768419B04}" presName="hierChild2" presStyleCnt="0"/>
      <dgm:spPr/>
      <dgm:t>
        <a:bodyPr/>
        <a:lstStyle/>
        <a:p>
          <a:endParaRPr lang="es-MX"/>
        </a:p>
      </dgm:t>
    </dgm:pt>
    <dgm:pt modelId="{577FEB6F-04F0-425A-942B-DB5CC1C5E0C2}" type="pres">
      <dgm:prSet presAssocID="{ECFE72D5-93FF-47F9-B948-F6281F15BED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69491C1-1C40-4C8E-9946-905A044523DB}" type="pres">
      <dgm:prSet presAssocID="{4B818141-1DCB-498C-94E9-405C6491E4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7F1DA3-D8E1-437C-B68A-709C2DB50890}" type="pres">
      <dgm:prSet presAssocID="{4B818141-1DCB-498C-94E9-405C6491E45F}" presName="rootComposite" presStyleCnt="0"/>
      <dgm:spPr/>
      <dgm:t>
        <a:bodyPr/>
        <a:lstStyle/>
        <a:p>
          <a:endParaRPr lang="es-MX"/>
        </a:p>
      </dgm:t>
    </dgm:pt>
    <dgm:pt modelId="{ED1FC01A-F929-46C4-BC04-E52BA328BD1A}" type="pres">
      <dgm:prSet presAssocID="{4B818141-1DCB-498C-94E9-405C6491E45F}" presName="rootText" presStyleLbl="node2" presStyleIdx="0" presStyleCnt="2" custLinFactX="15773" custLinFactNeighborX="100000" custLinFactNeighborY="50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0FF208-D49A-4BC6-81E2-8DE54CE2A711}" type="pres">
      <dgm:prSet presAssocID="{4B818141-1DCB-498C-94E9-405C6491E45F}" presName="rootConnector" presStyleLbl="node2" presStyleIdx="0" presStyleCnt="2"/>
      <dgm:spPr/>
      <dgm:t>
        <a:bodyPr/>
        <a:lstStyle/>
        <a:p>
          <a:endParaRPr lang="es-MX"/>
        </a:p>
      </dgm:t>
    </dgm:pt>
    <dgm:pt modelId="{D978E26F-AEA1-4C4C-BC42-C3A5DEF4A842}" type="pres">
      <dgm:prSet presAssocID="{4B818141-1DCB-498C-94E9-405C6491E45F}" presName="hierChild4" presStyleCnt="0"/>
      <dgm:spPr/>
      <dgm:t>
        <a:bodyPr/>
        <a:lstStyle/>
        <a:p>
          <a:endParaRPr lang="es-MX"/>
        </a:p>
      </dgm:t>
    </dgm:pt>
    <dgm:pt modelId="{DCC8E8B7-C9AF-4A7E-B7FD-1B41255AA9B1}" type="pres">
      <dgm:prSet presAssocID="{4B818141-1DCB-498C-94E9-405C6491E45F}" presName="hierChild5" presStyleCnt="0"/>
      <dgm:spPr/>
      <dgm:t>
        <a:bodyPr/>
        <a:lstStyle/>
        <a:p>
          <a:endParaRPr lang="es-MX"/>
        </a:p>
      </dgm:t>
    </dgm:pt>
    <dgm:pt modelId="{F6E97FB9-C7C3-4E03-AD4F-9C36E339D1F7}" type="pres">
      <dgm:prSet presAssocID="{966F0E74-959E-463B-A074-B4C7C301F68E}" presName="Name37" presStyleLbl="parChTrans1D2" presStyleIdx="1" presStyleCnt="2"/>
      <dgm:spPr/>
      <dgm:t>
        <a:bodyPr/>
        <a:lstStyle/>
        <a:p>
          <a:endParaRPr lang="es-MX"/>
        </a:p>
      </dgm:t>
    </dgm:pt>
    <dgm:pt modelId="{4BB7D6F4-C640-4A05-9B4F-ABB54064DA94}" type="pres">
      <dgm:prSet presAssocID="{E672E04E-7001-4CD7-A593-E92A032F8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7B64DF0-3B8D-4DE4-9785-E65ED9EF333B}" type="pres">
      <dgm:prSet presAssocID="{E672E04E-7001-4CD7-A593-E92A032F8005}" presName="rootComposite" presStyleCnt="0"/>
      <dgm:spPr/>
      <dgm:t>
        <a:bodyPr/>
        <a:lstStyle/>
        <a:p>
          <a:endParaRPr lang="es-MX"/>
        </a:p>
      </dgm:t>
    </dgm:pt>
    <dgm:pt modelId="{5A596323-A360-42DB-9A40-D2DA10E269EA}" type="pres">
      <dgm:prSet presAssocID="{E672E04E-7001-4CD7-A593-E92A032F8005}" presName="rootText" presStyleLbl="node2" presStyleIdx="1" presStyleCnt="2" custLinFactX="-19427" custLinFactNeighborX="-100000" custLinFactNeighborY="50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07F870-88D7-4F28-8F6C-1F4B46E05FD0}" type="pres">
      <dgm:prSet presAssocID="{E672E04E-7001-4CD7-A593-E92A032F8005}" presName="rootConnector" presStyleLbl="node2" presStyleIdx="1" presStyleCnt="2"/>
      <dgm:spPr/>
      <dgm:t>
        <a:bodyPr/>
        <a:lstStyle/>
        <a:p>
          <a:endParaRPr lang="es-MX"/>
        </a:p>
      </dgm:t>
    </dgm:pt>
    <dgm:pt modelId="{7BE04D9F-80CD-492F-B26F-FC627C471C43}" type="pres">
      <dgm:prSet presAssocID="{E672E04E-7001-4CD7-A593-E92A032F8005}" presName="hierChild4" presStyleCnt="0"/>
      <dgm:spPr/>
      <dgm:t>
        <a:bodyPr/>
        <a:lstStyle/>
        <a:p>
          <a:endParaRPr lang="es-MX"/>
        </a:p>
      </dgm:t>
    </dgm:pt>
    <dgm:pt modelId="{D336164A-F84A-41BA-A4F8-89B426D22F82}" type="pres">
      <dgm:prSet presAssocID="{E672E04E-7001-4CD7-A593-E92A032F8005}" presName="hierChild5" presStyleCnt="0"/>
      <dgm:spPr/>
      <dgm:t>
        <a:bodyPr/>
        <a:lstStyle/>
        <a:p>
          <a:endParaRPr lang="es-MX"/>
        </a:p>
      </dgm:t>
    </dgm:pt>
    <dgm:pt modelId="{9BBF8A5B-92E0-4332-B148-BCA6465608D3}" type="pres">
      <dgm:prSet presAssocID="{D45D0A77-3B67-4F2D-96BA-DF3768419B04}" presName="hierChild3" presStyleCnt="0"/>
      <dgm:spPr/>
      <dgm:t>
        <a:bodyPr/>
        <a:lstStyle/>
        <a:p>
          <a:endParaRPr lang="es-MX"/>
        </a:p>
      </dgm:t>
    </dgm:pt>
  </dgm:ptLst>
  <dgm:cxnLst>
    <dgm:cxn modelId="{EAFCC562-2DCD-4797-98CA-C6B883398675}" srcId="{B55031A4-A939-47D9-BD1C-5ED1437C218C}" destId="{D45D0A77-3B67-4F2D-96BA-DF3768419B04}" srcOrd="0" destOrd="0" parTransId="{A93890F4-AA8B-4A69-9BEB-420FD21AF2D8}" sibTransId="{7CCA29B8-18C1-4E51-A5C9-A679ADD0E4ED}"/>
    <dgm:cxn modelId="{8F7A7096-B85E-49DD-8F27-C5B66F0857B3}" type="presOf" srcId="{4B818141-1DCB-498C-94E9-405C6491E45F}" destId="{ED1FC01A-F929-46C4-BC04-E52BA328BD1A}" srcOrd="0" destOrd="0" presId="urn:microsoft.com/office/officeart/2005/8/layout/orgChart1"/>
    <dgm:cxn modelId="{EE4D1BBF-62EA-4D71-9BEE-E0696058719A}" srcId="{D45D0A77-3B67-4F2D-96BA-DF3768419B04}" destId="{E672E04E-7001-4CD7-A593-E92A032F8005}" srcOrd="1" destOrd="0" parTransId="{966F0E74-959E-463B-A074-B4C7C301F68E}" sibTransId="{247B23AD-F351-4A1A-B0A4-A78ED469EA8B}"/>
    <dgm:cxn modelId="{491E9480-01E3-4D46-A06E-79D042E52C47}" type="presOf" srcId="{D45D0A77-3B67-4F2D-96BA-DF3768419B04}" destId="{8ED22F86-9C67-45C9-B8AF-6FBDEB9042FE}" srcOrd="1" destOrd="0" presId="urn:microsoft.com/office/officeart/2005/8/layout/orgChart1"/>
    <dgm:cxn modelId="{420BEB16-DC98-48D8-83AF-E5D43B774E42}" type="presOf" srcId="{B55031A4-A939-47D9-BD1C-5ED1437C218C}" destId="{955D730E-1E41-4542-AC1C-6852B13B7A3D}" srcOrd="0" destOrd="0" presId="urn:microsoft.com/office/officeart/2005/8/layout/orgChart1"/>
    <dgm:cxn modelId="{D75A7491-3774-42A6-BD1B-E2E770389E36}" srcId="{D45D0A77-3B67-4F2D-96BA-DF3768419B04}" destId="{4B818141-1DCB-498C-94E9-405C6491E45F}" srcOrd="0" destOrd="0" parTransId="{ECFE72D5-93FF-47F9-B948-F6281F15BEDF}" sibTransId="{BF51C273-1C12-41F8-A62A-B68D7D5D7E1F}"/>
    <dgm:cxn modelId="{D8F44383-2B18-4073-9509-0AF7AFDDF630}" type="presOf" srcId="{4B818141-1DCB-498C-94E9-405C6491E45F}" destId="{F40FF208-D49A-4BC6-81E2-8DE54CE2A711}" srcOrd="1" destOrd="0" presId="urn:microsoft.com/office/officeart/2005/8/layout/orgChart1"/>
    <dgm:cxn modelId="{3F3A4226-39EF-4CAB-89B4-56EF19A610CD}" type="presOf" srcId="{ECFE72D5-93FF-47F9-B948-F6281F15BEDF}" destId="{577FEB6F-04F0-425A-942B-DB5CC1C5E0C2}" srcOrd="0" destOrd="0" presId="urn:microsoft.com/office/officeart/2005/8/layout/orgChart1"/>
    <dgm:cxn modelId="{08E2FAF3-B7ED-45BC-A489-4E1BBF9D351C}" type="presOf" srcId="{966F0E74-959E-463B-A074-B4C7C301F68E}" destId="{F6E97FB9-C7C3-4E03-AD4F-9C36E339D1F7}" srcOrd="0" destOrd="0" presId="urn:microsoft.com/office/officeart/2005/8/layout/orgChart1"/>
    <dgm:cxn modelId="{BFE38516-1FE7-47ED-8E0F-615963F33799}" type="presOf" srcId="{D45D0A77-3B67-4F2D-96BA-DF3768419B04}" destId="{B8987D57-3C8C-4972-BF38-19AA8FD4532F}" srcOrd="0" destOrd="0" presId="urn:microsoft.com/office/officeart/2005/8/layout/orgChart1"/>
    <dgm:cxn modelId="{CA6BAFF4-4DF7-4CED-94FC-9BC38477C58F}" type="presOf" srcId="{E672E04E-7001-4CD7-A593-E92A032F8005}" destId="{5A596323-A360-42DB-9A40-D2DA10E269EA}" srcOrd="0" destOrd="0" presId="urn:microsoft.com/office/officeart/2005/8/layout/orgChart1"/>
    <dgm:cxn modelId="{9844B664-EA0D-4DCE-83F8-F29E89184FC1}" type="presOf" srcId="{E672E04E-7001-4CD7-A593-E92A032F8005}" destId="{7E07F870-88D7-4F28-8F6C-1F4B46E05FD0}" srcOrd="1" destOrd="0" presId="urn:microsoft.com/office/officeart/2005/8/layout/orgChart1"/>
    <dgm:cxn modelId="{BEF767FA-F327-4A67-A601-71D25A4F8D8F}" type="presParOf" srcId="{955D730E-1E41-4542-AC1C-6852B13B7A3D}" destId="{2C47D625-CC2A-42F1-B9AC-D2603B3BBF61}" srcOrd="0" destOrd="0" presId="urn:microsoft.com/office/officeart/2005/8/layout/orgChart1"/>
    <dgm:cxn modelId="{7CA8191E-C4C4-45A9-93F5-902D8928429B}" type="presParOf" srcId="{2C47D625-CC2A-42F1-B9AC-D2603B3BBF61}" destId="{8E58886C-7014-4332-A3E6-BAC9A0E2EC4D}" srcOrd="0" destOrd="0" presId="urn:microsoft.com/office/officeart/2005/8/layout/orgChart1"/>
    <dgm:cxn modelId="{E7F5B506-8B4F-45A4-B7C4-4B693BC8B49A}" type="presParOf" srcId="{8E58886C-7014-4332-A3E6-BAC9A0E2EC4D}" destId="{B8987D57-3C8C-4972-BF38-19AA8FD4532F}" srcOrd="0" destOrd="0" presId="urn:microsoft.com/office/officeart/2005/8/layout/orgChart1"/>
    <dgm:cxn modelId="{F8DE23AD-C8F9-4D72-9CB2-8F9190380045}" type="presParOf" srcId="{8E58886C-7014-4332-A3E6-BAC9A0E2EC4D}" destId="{8ED22F86-9C67-45C9-B8AF-6FBDEB9042FE}" srcOrd="1" destOrd="0" presId="urn:microsoft.com/office/officeart/2005/8/layout/orgChart1"/>
    <dgm:cxn modelId="{DA76582E-305E-473F-9682-2F7FFB594CAC}" type="presParOf" srcId="{2C47D625-CC2A-42F1-B9AC-D2603B3BBF61}" destId="{B6C303EB-AB7D-469F-9795-7C8ECD661A1C}" srcOrd="1" destOrd="0" presId="urn:microsoft.com/office/officeart/2005/8/layout/orgChart1"/>
    <dgm:cxn modelId="{96F469F0-B468-48D9-804E-86BD05277834}" type="presParOf" srcId="{B6C303EB-AB7D-469F-9795-7C8ECD661A1C}" destId="{577FEB6F-04F0-425A-942B-DB5CC1C5E0C2}" srcOrd="0" destOrd="0" presId="urn:microsoft.com/office/officeart/2005/8/layout/orgChart1"/>
    <dgm:cxn modelId="{51A3C643-8A8C-47CB-B083-EFDD1E3CDCE4}" type="presParOf" srcId="{B6C303EB-AB7D-469F-9795-7C8ECD661A1C}" destId="{169491C1-1C40-4C8E-9946-905A044523DB}" srcOrd="1" destOrd="0" presId="urn:microsoft.com/office/officeart/2005/8/layout/orgChart1"/>
    <dgm:cxn modelId="{127D22D7-2CD0-42DA-BE20-82602C67BCBF}" type="presParOf" srcId="{169491C1-1C40-4C8E-9946-905A044523DB}" destId="{CD7F1DA3-D8E1-437C-B68A-709C2DB50890}" srcOrd="0" destOrd="0" presId="urn:microsoft.com/office/officeart/2005/8/layout/orgChart1"/>
    <dgm:cxn modelId="{875CCDD6-8B91-410B-9CE7-5BFFE71E1E2A}" type="presParOf" srcId="{CD7F1DA3-D8E1-437C-B68A-709C2DB50890}" destId="{ED1FC01A-F929-46C4-BC04-E52BA328BD1A}" srcOrd="0" destOrd="0" presId="urn:microsoft.com/office/officeart/2005/8/layout/orgChart1"/>
    <dgm:cxn modelId="{D78CA3EF-8C1B-4D3F-AB26-3C7206CC8ADA}" type="presParOf" srcId="{CD7F1DA3-D8E1-437C-B68A-709C2DB50890}" destId="{F40FF208-D49A-4BC6-81E2-8DE54CE2A711}" srcOrd="1" destOrd="0" presId="urn:microsoft.com/office/officeart/2005/8/layout/orgChart1"/>
    <dgm:cxn modelId="{5FE3CDA6-E5F2-4884-ACE6-87B3C75CC6F0}" type="presParOf" srcId="{169491C1-1C40-4C8E-9946-905A044523DB}" destId="{D978E26F-AEA1-4C4C-BC42-C3A5DEF4A842}" srcOrd="1" destOrd="0" presId="urn:microsoft.com/office/officeart/2005/8/layout/orgChart1"/>
    <dgm:cxn modelId="{170A4FF5-B5EE-4F90-83DB-F734A10CE487}" type="presParOf" srcId="{169491C1-1C40-4C8E-9946-905A044523DB}" destId="{DCC8E8B7-C9AF-4A7E-B7FD-1B41255AA9B1}" srcOrd="2" destOrd="0" presId="urn:microsoft.com/office/officeart/2005/8/layout/orgChart1"/>
    <dgm:cxn modelId="{C2D976AA-1AB9-4CCA-9BAE-DBE4C9221150}" type="presParOf" srcId="{B6C303EB-AB7D-469F-9795-7C8ECD661A1C}" destId="{F6E97FB9-C7C3-4E03-AD4F-9C36E339D1F7}" srcOrd="2" destOrd="0" presId="urn:microsoft.com/office/officeart/2005/8/layout/orgChart1"/>
    <dgm:cxn modelId="{6AD97ABF-BD40-465B-88FC-A8103840CB3E}" type="presParOf" srcId="{B6C303EB-AB7D-469F-9795-7C8ECD661A1C}" destId="{4BB7D6F4-C640-4A05-9B4F-ABB54064DA94}" srcOrd="3" destOrd="0" presId="urn:microsoft.com/office/officeart/2005/8/layout/orgChart1"/>
    <dgm:cxn modelId="{FFACBABB-921B-4EA7-87AB-3C826FA09A0E}" type="presParOf" srcId="{4BB7D6F4-C640-4A05-9B4F-ABB54064DA94}" destId="{67B64DF0-3B8D-4DE4-9785-E65ED9EF333B}" srcOrd="0" destOrd="0" presId="urn:microsoft.com/office/officeart/2005/8/layout/orgChart1"/>
    <dgm:cxn modelId="{2D7C8AA6-06AD-4D0B-A74F-867E219F337C}" type="presParOf" srcId="{67B64DF0-3B8D-4DE4-9785-E65ED9EF333B}" destId="{5A596323-A360-42DB-9A40-D2DA10E269EA}" srcOrd="0" destOrd="0" presId="urn:microsoft.com/office/officeart/2005/8/layout/orgChart1"/>
    <dgm:cxn modelId="{25A62386-93D5-451D-9B94-3B5D2322F3B3}" type="presParOf" srcId="{67B64DF0-3B8D-4DE4-9785-E65ED9EF333B}" destId="{7E07F870-88D7-4F28-8F6C-1F4B46E05FD0}" srcOrd="1" destOrd="0" presId="urn:microsoft.com/office/officeart/2005/8/layout/orgChart1"/>
    <dgm:cxn modelId="{509B7445-235A-4012-93D4-B13CADE91DCC}" type="presParOf" srcId="{4BB7D6F4-C640-4A05-9B4F-ABB54064DA94}" destId="{7BE04D9F-80CD-492F-B26F-FC627C471C43}" srcOrd="1" destOrd="0" presId="urn:microsoft.com/office/officeart/2005/8/layout/orgChart1"/>
    <dgm:cxn modelId="{3752DA7A-F1D5-44D7-BAF1-4FCC15885322}" type="presParOf" srcId="{4BB7D6F4-C640-4A05-9B4F-ABB54064DA94}" destId="{D336164A-F84A-41BA-A4F8-89B426D22F82}" srcOrd="2" destOrd="0" presId="urn:microsoft.com/office/officeart/2005/8/layout/orgChart1"/>
    <dgm:cxn modelId="{E006EDD0-1CA8-47C3-B692-97ECFF12E08A}" type="presParOf" srcId="{2C47D625-CC2A-42F1-B9AC-D2603B3BBF61}" destId="{9BBF8A5B-92E0-4332-B148-BCA646560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C523C9-7A76-4A80-8F02-1879E0911E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8052945-32D9-4855-8183-2F94C5C2988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</a:rPr>
            <a:t>Identificativos:</a:t>
          </a:r>
          <a:endParaRPr lang="es-MX" sz="1400" b="1" dirty="0">
            <a:solidFill>
              <a:schemeClr val="bg1"/>
            </a:solidFill>
          </a:endParaRPr>
        </a:p>
      </dgm:t>
    </dgm:pt>
    <dgm:pt modelId="{805474C6-E2DC-4AC8-9A9E-69F887FD9B2E}" type="parTrans" cxnId="{5AACE290-CF73-4983-899C-37AD0A58FCBD}">
      <dgm:prSet/>
      <dgm:spPr/>
      <dgm:t>
        <a:bodyPr/>
        <a:lstStyle/>
        <a:p>
          <a:endParaRPr lang="es-MX"/>
        </a:p>
      </dgm:t>
    </dgm:pt>
    <dgm:pt modelId="{E29950F9-CB2A-4CFB-A3D3-8B6E3AA56435}" type="sibTrans" cxnId="{5AACE290-CF73-4983-899C-37AD0A58FCBD}">
      <dgm:prSet/>
      <dgm:spPr/>
      <dgm:t>
        <a:bodyPr/>
        <a:lstStyle/>
        <a:p>
          <a:endParaRPr lang="es-MX"/>
        </a:p>
      </dgm:t>
    </dgm:pt>
    <dgm:pt modelId="{9B11811F-6CF7-48D5-8551-85AEC02796A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Nombre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3A1EA27F-B851-4395-867F-D7D788E9CADA}" type="parTrans" cxnId="{4ACEBC94-5158-47B4-8AF4-24B365B460E9}">
      <dgm:prSet/>
      <dgm:spPr/>
      <dgm:t>
        <a:bodyPr/>
        <a:lstStyle/>
        <a:p>
          <a:endParaRPr lang="es-MX"/>
        </a:p>
      </dgm:t>
    </dgm:pt>
    <dgm:pt modelId="{BCF117E4-7B1A-4AA1-9238-8B769EE14F95}" type="sibTrans" cxnId="{4ACEBC94-5158-47B4-8AF4-24B365B460E9}">
      <dgm:prSet/>
      <dgm:spPr/>
      <dgm:t>
        <a:bodyPr/>
        <a:lstStyle/>
        <a:p>
          <a:endParaRPr lang="es-MX"/>
        </a:p>
      </dgm:t>
    </dgm:pt>
    <dgm:pt modelId="{6D9F4412-2007-463A-B92D-C337383070C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Domicilio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90D5BE87-F92C-44A7-AA8B-EC84119CCBD6}" type="parTrans" cxnId="{74410198-A179-4AB3-93E7-B631D81079FC}">
      <dgm:prSet/>
      <dgm:spPr/>
      <dgm:t>
        <a:bodyPr/>
        <a:lstStyle/>
        <a:p>
          <a:endParaRPr lang="es-MX"/>
        </a:p>
      </dgm:t>
    </dgm:pt>
    <dgm:pt modelId="{851CE607-80CA-43B2-922B-11014ECB6D51}" type="sibTrans" cxnId="{74410198-A179-4AB3-93E7-B631D81079FC}">
      <dgm:prSet/>
      <dgm:spPr/>
      <dgm:t>
        <a:bodyPr/>
        <a:lstStyle/>
        <a:p>
          <a:endParaRPr lang="es-MX"/>
        </a:p>
      </dgm:t>
    </dgm:pt>
    <dgm:pt modelId="{327E44FB-1545-4FF4-BB95-0EB52395CDA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Teléfono particular 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6863B9CD-BA3A-4550-96EA-7EFF865C4BAD}" type="parTrans" cxnId="{B3522524-DD68-41DB-B112-6F0D2E09E9F9}">
      <dgm:prSet/>
      <dgm:spPr/>
      <dgm:t>
        <a:bodyPr/>
        <a:lstStyle/>
        <a:p>
          <a:endParaRPr lang="es-MX"/>
        </a:p>
      </dgm:t>
    </dgm:pt>
    <dgm:pt modelId="{7EAE328C-8A1C-4935-9496-E30909E61D89}" type="sibTrans" cxnId="{B3522524-DD68-41DB-B112-6F0D2E09E9F9}">
      <dgm:prSet/>
      <dgm:spPr/>
      <dgm:t>
        <a:bodyPr/>
        <a:lstStyle/>
        <a:p>
          <a:endParaRPr lang="es-MX"/>
        </a:p>
      </dgm:t>
    </dgm:pt>
    <dgm:pt modelId="{0233999B-82FD-4934-98AA-B9534A84AED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RFC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5ADF27C4-4746-4834-A5E5-00920550855D}" type="parTrans" cxnId="{D410CA3C-48BE-425E-A629-87B2B0EDCE6B}">
      <dgm:prSet/>
      <dgm:spPr/>
      <dgm:t>
        <a:bodyPr/>
        <a:lstStyle/>
        <a:p>
          <a:endParaRPr lang="es-MX"/>
        </a:p>
      </dgm:t>
    </dgm:pt>
    <dgm:pt modelId="{CACD4C79-29E7-46A6-A751-8D2BA5F8B4CD}" type="sibTrans" cxnId="{D410CA3C-48BE-425E-A629-87B2B0EDCE6B}">
      <dgm:prSet/>
      <dgm:spPr/>
      <dgm:t>
        <a:bodyPr/>
        <a:lstStyle/>
        <a:p>
          <a:endParaRPr lang="es-MX"/>
        </a:p>
      </dgm:t>
    </dgm:pt>
    <dgm:pt modelId="{6DC80A91-A1C0-46CA-85B1-0BA0104DF54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CURP 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61A938B0-CD80-4F6C-8493-E4063EFE4E81}" type="parTrans" cxnId="{B4E734B0-B7E5-4394-8865-D1F790462EB3}">
      <dgm:prSet/>
      <dgm:spPr/>
      <dgm:t>
        <a:bodyPr/>
        <a:lstStyle/>
        <a:p>
          <a:endParaRPr lang="es-MX"/>
        </a:p>
      </dgm:t>
    </dgm:pt>
    <dgm:pt modelId="{77C47A26-E554-4189-8F55-E17DE1CCCA24}" type="sibTrans" cxnId="{B4E734B0-B7E5-4394-8865-D1F790462EB3}">
      <dgm:prSet/>
      <dgm:spPr/>
      <dgm:t>
        <a:bodyPr/>
        <a:lstStyle/>
        <a:p>
          <a:endParaRPr lang="es-MX"/>
        </a:p>
      </dgm:t>
    </dgm:pt>
    <dgm:pt modelId="{C4AAC8E5-6215-4978-8B6F-EB90AF752CE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Lugar y fecha de nacimiento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35C555E2-E2A6-4677-87D0-51EAA3AD42FF}" type="parTrans" cxnId="{4ECF7A76-290C-447F-96E7-A86A84AFCC66}">
      <dgm:prSet/>
      <dgm:spPr/>
      <dgm:t>
        <a:bodyPr/>
        <a:lstStyle/>
        <a:p>
          <a:endParaRPr lang="es-MX"/>
        </a:p>
      </dgm:t>
    </dgm:pt>
    <dgm:pt modelId="{9FBBA3AA-AE35-4E5B-9BD9-D41FCBA80670}" type="sibTrans" cxnId="{4ECF7A76-290C-447F-96E7-A86A84AFCC66}">
      <dgm:prSet/>
      <dgm:spPr/>
      <dgm:t>
        <a:bodyPr/>
        <a:lstStyle/>
        <a:p>
          <a:endParaRPr lang="es-MX"/>
        </a:p>
      </dgm:t>
    </dgm:pt>
    <dgm:pt modelId="{3FF0671A-7253-4DF9-926D-2EFCC967694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Edad 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09DC0477-A57F-40D6-A619-E2B6823D1A65}" type="parTrans" cxnId="{1711FE4C-82DD-42FE-B660-422BA28856BA}">
      <dgm:prSet/>
      <dgm:spPr/>
      <dgm:t>
        <a:bodyPr/>
        <a:lstStyle/>
        <a:p>
          <a:endParaRPr lang="es-MX"/>
        </a:p>
      </dgm:t>
    </dgm:pt>
    <dgm:pt modelId="{68FCA2C0-F959-4D3F-B086-F3084CD4CD70}" type="sibTrans" cxnId="{1711FE4C-82DD-42FE-B660-422BA28856BA}">
      <dgm:prSet/>
      <dgm:spPr/>
      <dgm:t>
        <a:bodyPr/>
        <a:lstStyle/>
        <a:p>
          <a:endParaRPr lang="es-MX"/>
        </a:p>
      </dgm:t>
    </dgm:pt>
    <dgm:pt modelId="{BF1262DB-3090-43A9-A24C-907E844D2E4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Fotografía 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10EF7B9A-289B-45A1-B300-FC0979C5B3EF}" type="parTrans" cxnId="{639ABE44-EF6E-41A8-95F1-28A34E474C29}">
      <dgm:prSet/>
      <dgm:spPr/>
      <dgm:t>
        <a:bodyPr/>
        <a:lstStyle/>
        <a:p>
          <a:endParaRPr lang="es-MX"/>
        </a:p>
      </dgm:t>
    </dgm:pt>
    <dgm:pt modelId="{46001015-726F-414D-85BF-AE2F41A628F1}" type="sibTrans" cxnId="{639ABE44-EF6E-41A8-95F1-28A34E474C29}">
      <dgm:prSet/>
      <dgm:spPr/>
      <dgm:t>
        <a:bodyPr/>
        <a:lstStyle/>
        <a:p>
          <a:endParaRPr lang="es-MX"/>
        </a:p>
      </dgm:t>
    </dgm:pt>
    <dgm:pt modelId="{45A32098-E05A-443B-8339-2C262185CA5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A2D9B03C-E68A-47AC-B1E6-26BCF0AE7744}" type="parTrans" cxnId="{D6754A30-FCD7-4960-8F1A-65DD2D13A8A4}">
      <dgm:prSet/>
      <dgm:spPr/>
      <dgm:t>
        <a:bodyPr/>
        <a:lstStyle/>
        <a:p>
          <a:endParaRPr lang="es-MX"/>
        </a:p>
      </dgm:t>
    </dgm:pt>
    <dgm:pt modelId="{90201F16-AC11-4CE1-A0C3-36334E918BFB}" type="sibTrans" cxnId="{D6754A30-FCD7-4960-8F1A-65DD2D13A8A4}">
      <dgm:prSet/>
      <dgm:spPr/>
      <dgm:t>
        <a:bodyPr/>
        <a:lstStyle/>
        <a:p>
          <a:endParaRPr lang="es-MX"/>
        </a:p>
      </dgm:t>
    </dgm:pt>
    <dgm:pt modelId="{D34DDA70-ECE6-49DD-9B9A-57CF883F850C}" type="pres">
      <dgm:prSet presAssocID="{B2C523C9-7A76-4A80-8F02-1879E0911E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B9EAE26-48FE-4E7C-9721-8B7D3D3BFFE0}" type="pres">
      <dgm:prSet presAssocID="{E8052945-32D9-4855-8183-2F94C5C2988B}" presName="hierRoot1" presStyleCnt="0"/>
      <dgm:spPr/>
    </dgm:pt>
    <dgm:pt modelId="{25A04929-8C49-4E44-BE69-DFE2E56C2B13}" type="pres">
      <dgm:prSet presAssocID="{E8052945-32D9-4855-8183-2F94C5C2988B}" presName="composite" presStyleCnt="0"/>
      <dgm:spPr/>
    </dgm:pt>
    <dgm:pt modelId="{CEBFA494-FCAB-4F07-AAD7-609FE0249D93}" type="pres">
      <dgm:prSet presAssocID="{E8052945-32D9-4855-8183-2F94C5C2988B}" presName="background" presStyleLbl="node0" presStyleIdx="0" presStyleCnt="1"/>
      <dgm:spPr>
        <a:solidFill>
          <a:schemeClr val="bg1"/>
        </a:solidFill>
      </dgm:spPr>
    </dgm:pt>
    <dgm:pt modelId="{A430008E-460F-4BA2-A9AD-EB6A19BABE94}" type="pres">
      <dgm:prSet presAssocID="{E8052945-32D9-4855-8183-2F94C5C2988B}" presName="text" presStyleLbl="fgAcc0" presStyleIdx="0" presStyleCnt="1" custScaleX="1404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BAD7089-C799-4CEE-AEAC-A5659FCFDBFC}" type="pres">
      <dgm:prSet presAssocID="{E8052945-32D9-4855-8183-2F94C5C2988B}" presName="hierChild2" presStyleCnt="0"/>
      <dgm:spPr/>
    </dgm:pt>
    <dgm:pt modelId="{272C6306-DECB-439F-A71C-F68F5A2BA337}" type="pres">
      <dgm:prSet presAssocID="{3A1EA27F-B851-4395-867F-D7D788E9CADA}" presName="Name10" presStyleLbl="parChTrans1D2" presStyleIdx="0" presStyleCnt="9"/>
      <dgm:spPr/>
      <dgm:t>
        <a:bodyPr/>
        <a:lstStyle/>
        <a:p>
          <a:endParaRPr lang="es-MX"/>
        </a:p>
      </dgm:t>
    </dgm:pt>
    <dgm:pt modelId="{1C1362D2-2A5A-46E9-B7E9-94DBA7D4A1FF}" type="pres">
      <dgm:prSet presAssocID="{9B11811F-6CF7-48D5-8551-85AEC02796A1}" presName="hierRoot2" presStyleCnt="0"/>
      <dgm:spPr/>
    </dgm:pt>
    <dgm:pt modelId="{767A7AA2-A54F-4624-A291-FB822F6846FF}" type="pres">
      <dgm:prSet presAssocID="{9B11811F-6CF7-48D5-8551-85AEC02796A1}" presName="composite2" presStyleCnt="0"/>
      <dgm:spPr/>
    </dgm:pt>
    <dgm:pt modelId="{EFD91F9A-4A1B-4DC1-BCB7-9F32CC083FD2}" type="pres">
      <dgm:prSet presAssocID="{9B11811F-6CF7-48D5-8551-85AEC02796A1}" presName="background2" presStyleLbl="node2" presStyleIdx="0" presStyleCnt="9"/>
      <dgm:spPr/>
    </dgm:pt>
    <dgm:pt modelId="{980C518C-498B-4FB5-9FEF-732911DBC036}" type="pres">
      <dgm:prSet presAssocID="{9B11811F-6CF7-48D5-8551-85AEC02796A1}" presName="text2" presStyleLbl="fgAcc2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C6B64C-EE9D-4727-A943-CDDCE1945F8A}" type="pres">
      <dgm:prSet presAssocID="{9B11811F-6CF7-48D5-8551-85AEC02796A1}" presName="hierChild3" presStyleCnt="0"/>
      <dgm:spPr/>
    </dgm:pt>
    <dgm:pt modelId="{BF6B2610-CD0E-4B18-AA9E-A8821721165B}" type="pres">
      <dgm:prSet presAssocID="{90D5BE87-F92C-44A7-AA8B-EC84119CCBD6}" presName="Name10" presStyleLbl="parChTrans1D2" presStyleIdx="1" presStyleCnt="9"/>
      <dgm:spPr/>
      <dgm:t>
        <a:bodyPr/>
        <a:lstStyle/>
        <a:p>
          <a:endParaRPr lang="es-MX"/>
        </a:p>
      </dgm:t>
    </dgm:pt>
    <dgm:pt modelId="{0AB6E21A-7716-424B-A32F-B19AA768E768}" type="pres">
      <dgm:prSet presAssocID="{6D9F4412-2007-463A-B92D-C337383070C3}" presName="hierRoot2" presStyleCnt="0"/>
      <dgm:spPr/>
    </dgm:pt>
    <dgm:pt modelId="{AD8A8B8F-BB90-4DBC-84A0-A61D4DC13898}" type="pres">
      <dgm:prSet presAssocID="{6D9F4412-2007-463A-B92D-C337383070C3}" presName="composite2" presStyleCnt="0"/>
      <dgm:spPr/>
    </dgm:pt>
    <dgm:pt modelId="{E1D3D1F9-280E-4652-AE1F-02D3A0EF7EB5}" type="pres">
      <dgm:prSet presAssocID="{6D9F4412-2007-463A-B92D-C337383070C3}" presName="background2" presStyleLbl="node2" presStyleIdx="1" presStyleCnt="9"/>
      <dgm:spPr/>
    </dgm:pt>
    <dgm:pt modelId="{F7BB4C0C-41CD-4C02-B6D1-9B0BCE4DD988}" type="pres">
      <dgm:prSet presAssocID="{6D9F4412-2007-463A-B92D-C337383070C3}" presName="text2" presStyleLbl="fgAcc2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FE2BB21-95BD-4A65-B137-BBE8AFB5D7DB}" type="pres">
      <dgm:prSet presAssocID="{6D9F4412-2007-463A-B92D-C337383070C3}" presName="hierChild3" presStyleCnt="0"/>
      <dgm:spPr/>
    </dgm:pt>
    <dgm:pt modelId="{ECE7A8EB-BD61-4F07-9D18-2EC538123758}" type="pres">
      <dgm:prSet presAssocID="{6863B9CD-BA3A-4550-96EA-7EFF865C4BAD}" presName="Name10" presStyleLbl="parChTrans1D2" presStyleIdx="2" presStyleCnt="9"/>
      <dgm:spPr/>
      <dgm:t>
        <a:bodyPr/>
        <a:lstStyle/>
        <a:p>
          <a:endParaRPr lang="es-MX"/>
        </a:p>
      </dgm:t>
    </dgm:pt>
    <dgm:pt modelId="{9A87EE24-DF2C-4573-9109-569E36A30FD1}" type="pres">
      <dgm:prSet presAssocID="{327E44FB-1545-4FF4-BB95-0EB52395CDA4}" presName="hierRoot2" presStyleCnt="0"/>
      <dgm:spPr/>
    </dgm:pt>
    <dgm:pt modelId="{8962A44A-01B3-48E1-9285-45AA5A8D508D}" type="pres">
      <dgm:prSet presAssocID="{327E44FB-1545-4FF4-BB95-0EB52395CDA4}" presName="composite2" presStyleCnt="0"/>
      <dgm:spPr/>
    </dgm:pt>
    <dgm:pt modelId="{8A8878AD-9508-42F1-93EF-AAF0A9030E4A}" type="pres">
      <dgm:prSet presAssocID="{327E44FB-1545-4FF4-BB95-0EB52395CDA4}" presName="background2" presStyleLbl="node2" presStyleIdx="2" presStyleCnt="9"/>
      <dgm:spPr/>
    </dgm:pt>
    <dgm:pt modelId="{69DCCE9D-625F-4C46-BDB9-D639F5D435CE}" type="pres">
      <dgm:prSet presAssocID="{327E44FB-1545-4FF4-BB95-0EB52395CDA4}" presName="text2" presStyleLbl="fgAcc2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4044A1-8839-422C-AD8F-00313DB9FCE4}" type="pres">
      <dgm:prSet presAssocID="{327E44FB-1545-4FF4-BB95-0EB52395CDA4}" presName="hierChild3" presStyleCnt="0"/>
      <dgm:spPr/>
    </dgm:pt>
    <dgm:pt modelId="{9D10507F-5301-4FD6-A35A-DC7B152E2C1C}" type="pres">
      <dgm:prSet presAssocID="{5ADF27C4-4746-4834-A5E5-00920550855D}" presName="Name10" presStyleLbl="parChTrans1D2" presStyleIdx="3" presStyleCnt="9"/>
      <dgm:spPr/>
      <dgm:t>
        <a:bodyPr/>
        <a:lstStyle/>
        <a:p>
          <a:endParaRPr lang="es-MX"/>
        </a:p>
      </dgm:t>
    </dgm:pt>
    <dgm:pt modelId="{597B3693-93BE-49F9-927C-090F61B78F37}" type="pres">
      <dgm:prSet presAssocID="{0233999B-82FD-4934-98AA-B9534A84AED9}" presName="hierRoot2" presStyleCnt="0"/>
      <dgm:spPr/>
    </dgm:pt>
    <dgm:pt modelId="{70FAD275-0DBB-494E-98E9-DAB708E10602}" type="pres">
      <dgm:prSet presAssocID="{0233999B-82FD-4934-98AA-B9534A84AED9}" presName="composite2" presStyleCnt="0"/>
      <dgm:spPr/>
    </dgm:pt>
    <dgm:pt modelId="{356D6225-EB2A-493F-8151-EC4F24B27F36}" type="pres">
      <dgm:prSet presAssocID="{0233999B-82FD-4934-98AA-B9534A84AED9}" presName="background2" presStyleLbl="node2" presStyleIdx="3" presStyleCnt="9"/>
      <dgm:spPr/>
    </dgm:pt>
    <dgm:pt modelId="{9D4B124D-9543-4F8A-86D6-7858CAABB324}" type="pres">
      <dgm:prSet presAssocID="{0233999B-82FD-4934-98AA-B9534A84AED9}" presName="text2" presStyleLbl="fgAcc2" presStyleIdx="3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E3498F-1E08-4FF4-9CA7-03DF5C31A86E}" type="pres">
      <dgm:prSet presAssocID="{0233999B-82FD-4934-98AA-B9534A84AED9}" presName="hierChild3" presStyleCnt="0"/>
      <dgm:spPr/>
    </dgm:pt>
    <dgm:pt modelId="{53F9EF7E-F207-48E8-AE44-538C4FAA8834}" type="pres">
      <dgm:prSet presAssocID="{61A938B0-CD80-4F6C-8493-E4063EFE4E81}" presName="Name10" presStyleLbl="parChTrans1D2" presStyleIdx="4" presStyleCnt="9"/>
      <dgm:spPr/>
      <dgm:t>
        <a:bodyPr/>
        <a:lstStyle/>
        <a:p>
          <a:endParaRPr lang="es-MX"/>
        </a:p>
      </dgm:t>
    </dgm:pt>
    <dgm:pt modelId="{31AA611B-BBB7-40EB-95C2-0521EB7C6E00}" type="pres">
      <dgm:prSet presAssocID="{6DC80A91-A1C0-46CA-85B1-0BA0104DF54E}" presName="hierRoot2" presStyleCnt="0"/>
      <dgm:spPr/>
    </dgm:pt>
    <dgm:pt modelId="{CC023D64-6A51-4D37-BD62-5CFEA4112E10}" type="pres">
      <dgm:prSet presAssocID="{6DC80A91-A1C0-46CA-85B1-0BA0104DF54E}" presName="composite2" presStyleCnt="0"/>
      <dgm:spPr/>
    </dgm:pt>
    <dgm:pt modelId="{D283C082-4F16-4426-865F-2A0C7CCE6FD1}" type="pres">
      <dgm:prSet presAssocID="{6DC80A91-A1C0-46CA-85B1-0BA0104DF54E}" presName="background2" presStyleLbl="node2" presStyleIdx="4" presStyleCnt="9"/>
      <dgm:spPr/>
    </dgm:pt>
    <dgm:pt modelId="{079C1855-C92E-4DD3-B76C-E90C56DDB9F2}" type="pres">
      <dgm:prSet presAssocID="{6DC80A91-A1C0-46CA-85B1-0BA0104DF54E}" presName="text2" presStyleLbl="fgAcc2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E4DAD94-A691-47CA-8B1B-C28228BD457E}" type="pres">
      <dgm:prSet presAssocID="{6DC80A91-A1C0-46CA-85B1-0BA0104DF54E}" presName="hierChild3" presStyleCnt="0"/>
      <dgm:spPr/>
    </dgm:pt>
    <dgm:pt modelId="{EAB03F18-C543-4782-BABA-0B7C0B7D8F0D}" type="pres">
      <dgm:prSet presAssocID="{35C555E2-E2A6-4677-87D0-51EAA3AD42FF}" presName="Name10" presStyleLbl="parChTrans1D2" presStyleIdx="5" presStyleCnt="9"/>
      <dgm:spPr/>
      <dgm:t>
        <a:bodyPr/>
        <a:lstStyle/>
        <a:p>
          <a:endParaRPr lang="es-MX"/>
        </a:p>
      </dgm:t>
    </dgm:pt>
    <dgm:pt modelId="{ACCF079D-2ABF-4AA7-847B-3255EDADD6CF}" type="pres">
      <dgm:prSet presAssocID="{C4AAC8E5-6215-4978-8B6F-EB90AF752CE4}" presName="hierRoot2" presStyleCnt="0"/>
      <dgm:spPr/>
    </dgm:pt>
    <dgm:pt modelId="{31D0AB7F-D8EE-4F57-8EAD-43DE911D1ABC}" type="pres">
      <dgm:prSet presAssocID="{C4AAC8E5-6215-4978-8B6F-EB90AF752CE4}" presName="composite2" presStyleCnt="0"/>
      <dgm:spPr/>
    </dgm:pt>
    <dgm:pt modelId="{DF46C3BA-981F-4F15-A913-60EAFD8FC495}" type="pres">
      <dgm:prSet presAssocID="{C4AAC8E5-6215-4978-8B6F-EB90AF752CE4}" presName="background2" presStyleLbl="node2" presStyleIdx="5" presStyleCnt="9"/>
      <dgm:spPr/>
    </dgm:pt>
    <dgm:pt modelId="{8AE5F2EA-75C3-42CA-8048-AB7A504BD0B8}" type="pres">
      <dgm:prSet presAssocID="{C4AAC8E5-6215-4978-8B6F-EB90AF752CE4}" presName="text2" presStyleLbl="fgAcc2" presStyleIdx="5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B4616B-AA9A-4CA9-A2EF-7EBDB1A205B4}" type="pres">
      <dgm:prSet presAssocID="{C4AAC8E5-6215-4978-8B6F-EB90AF752CE4}" presName="hierChild3" presStyleCnt="0"/>
      <dgm:spPr/>
    </dgm:pt>
    <dgm:pt modelId="{1D4A54B1-B7CD-4AA7-8734-E0C98232338F}" type="pres">
      <dgm:prSet presAssocID="{09DC0477-A57F-40D6-A619-E2B6823D1A65}" presName="Name10" presStyleLbl="parChTrans1D2" presStyleIdx="6" presStyleCnt="9"/>
      <dgm:spPr/>
      <dgm:t>
        <a:bodyPr/>
        <a:lstStyle/>
        <a:p>
          <a:endParaRPr lang="es-MX"/>
        </a:p>
      </dgm:t>
    </dgm:pt>
    <dgm:pt modelId="{0F8A2B00-17EE-4E0D-A1FF-BB6C8F6B6FFB}" type="pres">
      <dgm:prSet presAssocID="{3FF0671A-7253-4DF9-926D-2EFCC9676942}" presName="hierRoot2" presStyleCnt="0"/>
      <dgm:spPr/>
    </dgm:pt>
    <dgm:pt modelId="{680D81E4-3D68-4283-97F3-AA02FF1DDA7C}" type="pres">
      <dgm:prSet presAssocID="{3FF0671A-7253-4DF9-926D-2EFCC9676942}" presName="composite2" presStyleCnt="0"/>
      <dgm:spPr/>
    </dgm:pt>
    <dgm:pt modelId="{FE7B464F-69AF-4A34-8EB3-758CD081755F}" type="pres">
      <dgm:prSet presAssocID="{3FF0671A-7253-4DF9-926D-2EFCC9676942}" presName="background2" presStyleLbl="node2" presStyleIdx="6" presStyleCnt="9"/>
      <dgm:spPr/>
    </dgm:pt>
    <dgm:pt modelId="{DBFB56D7-D54B-49C9-9FED-20B027E22695}" type="pres">
      <dgm:prSet presAssocID="{3FF0671A-7253-4DF9-926D-2EFCC9676942}" presName="text2" presStyleLbl="fgAcc2" presStyleIdx="6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37D433-BD8B-4120-AB00-60DE200D7858}" type="pres">
      <dgm:prSet presAssocID="{3FF0671A-7253-4DF9-926D-2EFCC9676942}" presName="hierChild3" presStyleCnt="0"/>
      <dgm:spPr/>
    </dgm:pt>
    <dgm:pt modelId="{7DD00AB9-2344-4A07-8EB2-2A7A43E30C9D}" type="pres">
      <dgm:prSet presAssocID="{10EF7B9A-289B-45A1-B300-FC0979C5B3EF}" presName="Name10" presStyleLbl="parChTrans1D2" presStyleIdx="7" presStyleCnt="9"/>
      <dgm:spPr/>
      <dgm:t>
        <a:bodyPr/>
        <a:lstStyle/>
        <a:p>
          <a:endParaRPr lang="es-MX"/>
        </a:p>
      </dgm:t>
    </dgm:pt>
    <dgm:pt modelId="{448D7A41-FD61-4F38-96C9-B5E47F43B2BB}" type="pres">
      <dgm:prSet presAssocID="{BF1262DB-3090-43A9-A24C-907E844D2E45}" presName="hierRoot2" presStyleCnt="0"/>
      <dgm:spPr/>
    </dgm:pt>
    <dgm:pt modelId="{208A4D1C-5353-4185-90B2-B435BA375CEE}" type="pres">
      <dgm:prSet presAssocID="{BF1262DB-3090-43A9-A24C-907E844D2E45}" presName="composite2" presStyleCnt="0"/>
      <dgm:spPr/>
    </dgm:pt>
    <dgm:pt modelId="{282782AE-1703-452D-9348-9FA10790B1E5}" type="pres">
      <dgm:prSet presAssocID="{BF1262DB-3090-43A9-A24C-907E844D2E45}" presName="background2" presStyleLbl="node2" presStyleIdx="7" presStyleCnt="9"/>
      <dgm:spPr/>
    </dgm:pt>
    <dgm:pt modelId="{A1D622A5-C246-43F5-90F8-94D2CBFE20E5}" type="pres">
      <dgm:prSet presAssocID="{BF1262DB-3090-43A9-A24C-907E844D2E45}" presName="text2" presStyleLbl="fgAcc2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4A5A14-91A8-4D01-867B-C946940AC08D}" type="pres">
      <dgm:prSet presAssocID="{BF1262DB-3090-43A9-A24C-907E844D2E45}" presName="hierChild3" presStyleCnt="0"/>
      <dgm:spPr/>
    </dgm:pt>
    <dgm:pt modelId="{186E17A5-9BD2-45D7-BF33-6B6C75A12E2A}" type="pres">
      <dgm:prSet presAssocID="{A2D9B03C-E68A-47AC-B1E6-26BCF0AE7744}" presName="Name10" presStyleLbl="parChTrans1D2" presStyleIdx="8" presStyleCnt="9"/>
      <dgm:spPr/>
      <dgm:t>
        <a:bodyPr/>
        <a:lstStyle/>
        <a:p>
          <a:endParaRPr lang="es-MX"/>
        </a:p>
      </dgm:t>
    </dgm:pt>
    <dgm:pt modelId="{7AF5DB31-FBCD-48F1-BD36-6FD37741899E}" type="pres">
      <dgm:prSet presAssocID="{45A32098-E05A-443B-8339-2C262185CA52}" presName="hierRoot2" presStyleCnt="0"/>
      <dgm:spPr/>
    </dgm:pt>
    <dgm:pt modelId="{6DEABD7A-CD8C-439E-9C42-57B4F3A0B0F8}" type="pres">
      <dgm:prSet presAssocID="{45A32098-E05A-443B-8339-2C262185CA52}" presName="composite2" presStyleCnt="0"/>
      <dgm:spPr/>
    </dgm:pt>
    <dgm:pt modelId="{2F72A0AB-0544-41CE-95A0-D788C914097F}" type="pres">
      <dgm:prSet presAssocID="{45A32098-E05A-443B-8339-2C262185CA52}" presName="background2" presStyleLbl="node2" presStyleIdx="8" presStyleCnt="9"/>
      <dgm:spPr/>
      <dgm:t>
        <a:bodyPr/>
        <a:lstStyle/>
        <a:p>
          <a:endParaRPr lang="es-MX"/>
        </a:p>
      </dgm:t>
    </dgm:pt>
    <dgm:pt modelId="{CFF7B25A-870C-408B-A8D4-FDA24AFEBBBF}" type="pres">
      <dgm:prSet presAssocID="{45A32098-E05A-443B-8339-2C262185CA52}" presName="text2" presStyleLbl="fgAcc2" presStyleIdx="8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E15589-6FAC-4351-AB37-E5C8BAB283EF}" type="pres">
      <dgm:prSet presAssocID="{45A32098-E05A-443B-8339-2C262185CA52}" presName="hierChild3" presStyleCnt="0"/>
      <dgm:spPr/>
    </dgm:pt>
  </dgm:ptLst>
  <dgm:cxnLst>
    <dgm:cxn modelId="{B4E734B0-B7E5-4394-8865-D1F790462EB3}" srcId="{E8052945-32D9-4855-8183-2F94C5C2988B}" destId="{6DC80A91-A1C0-46CA-85B1-0BA0104DF54E}" srcOrd="4" destOrd="0" parTransId="{61A938B0-CD80-4F6C-8493-E4063EFE4E81}" sibTransId="{77C47A26-E554-4189-8F55-E17DE1CCCA24}"/>
    <dgm:cxn modelId="{9A6F321F-5391-432C-9DBA-AA5346FA00C7}" type="presOf" srcId="{A2D9B03C-E68A-47AC-B1E6-26BCF0AE7744}" destId="{186E17A5-9BD2-45D7-BF33-6B6C75A12E2A}" srcOrd="0" destOrd="0" presId="urn:microsoft.com/office/officeart/2005/8/layout/hierarchy1"/>
    <dgm:cxn modelId="{1711FE4C-82DD-42FE-B660-422BA28856BA}" srcId="{E8052945-32D9-4855-8183-2F94C5C2988B}" destId="{3FF0671A-7253-4DF9-926D-2EFCC9676942}" srcOrd="6" destOrd="0" parTransId="{09DC0477-A57F-40D6-A619-E2B6823D1A65}" sibTransId="{68FCA2C0-F959-4D3F-B086-F3084CD4CD70}"/>
    <dgm:cxn modelId="{74410198-A179-4AB3-93E7-B631D81079FC}" srcId="{E8052945-32D9-4855-8183-2F94C5C2988B}" destId="{6D9F4412-2007-463A-B92D-C337383070C3}" srcOrd="1" destOrd="0" parTransId="{90D5BE87-F92C-44A7-AA8B-EC84119CCBD6}" sibTransId="{851CE607-80CA-43B2-922B-11014ECB6D51}"/>
    <dgm:cxn modelId="{A33C7838-8FCF-4B93-8380-07BDF1659AC2}" type="presOf" srcId="{35C555E2-E2A6-4677-87D0-51EAA3AD42FF}" destId="{EAB03F18-C543-4782-BABA-0B7C0B7D8F0D}" srcOrd="0" destOrd="0" presId="urn:microsoft.com/office/officeart/2005/8/layout/hierarchy1"/>
    <dgm:cxn modelId="{B3522524-DD68-41DB-B112-6F0D2E09E9F9}" srcId="{E8052945-32D9-4855-8183-2F94C5C2988B}" destId="{327E44FB-1545-4FF4-BB95-0EB52395CDA4}" srcOrd="2" destOrd="0" parTransId="{6863B9CD-BA3A-4550-96EA-7EFF865C4BAD}" sibTransId="{7EAE328C-8A1C-4935-9496-E30909E61D89}"/>
    <dgm:cxn modelId="{3A75BEA5-22D2-4245-B71E-6D26724BC98F}" type="presOf" srcId="{5ADF27C4-4746-4834-A5E5-00920550855D}" destId="{9D10507F-5301-4FD6-A35A-DC7B152E2C1C}" srcOrd="0" destOrd="0" presId="urn:microsoft.com/office/officeart/2005/8/layout/hierarchy1"/>
    <dgm:cxn modelId="{0442099C-A342-4F17-A0F5-72CB10396949}" type="presOf" srcId="{3A1EA27F-B851-4395-867F-D7D788E9CADA}" destId="{272C6306-DECB-439F-A71C-F68F5A2BA337}" srcOrd="0" destOrd="0" presId="urn:microsoft.com/office/officeart/2005/8/layout/hierarchy1"/>
    <dgm:cxn modelId="{51CFA6A8-C6A5-44B7-AC3C-110AB736CCBD}" type="presOf" srcId="{C4AAC8E5-6215-4978-8B6F-EB90AF752CE4}" destId="{8AE5F2EA-75C3-42CA-8048-AB7A504BD0B8}" srcOrd="0" destOrd="0" presId="urn:microsoft.com/office/officeart/2005/8/layout/hierarchy1"/>
    <dgm:cxn modelId="{4ECF7A76-290C-447F-96E7-A86A84AFCC66}" srcId="{E8052945-32D9-4855-8183-2F94C5C2988B}" destId="{C4AAC8E5-6215-4978-8B6F-EB90AF752CE4}" srcOrd="5" destOrd="0" parTransId="{35C555E2-E2A6-4677-87D0-51EAA3AD42FF}" sibTransId="{9FBBA3AA-AE35-4E5B-9BD9-D41FCBA80670}"/>
    <dgm:cxn modelId="{B8145AAA-8B8E-488B-87D4-0AA8531296D8}" type="presOf" srcId="{6863B9CD-BA3A-4550-96EA-7EFF865C4BAD}" destId="{ECE7A8EB-BD61-4F07-9D18-2EC538123758}" srcOrd="0" destOrd="0" presId="urn:microsoft.com/office/officeart/2005/8/layout/hierarchy1"/>
    <dgm:cxn modelId="{87BED0F6-8F99-4D5D-8334-9B8284C3F37D}" type="presOf" srcId="{6D9F4412-2007-463A-B92D-C337383070C3}" destId="{F7BB4C0C-41CD-4C02-B6D1-9B0BCE4DD988}" srcOrd="0" destOrd="0" presId="urn:microsoft.com/office/officeart/2005/8/layout/hierarchy1"/>
    <dgm:cxn modelId="{7497F1D3-0C36-440A-8301-D113DF5809E0}" type="presOf" srcId="{09DC0477-A57F-40D6-A619-E2B6823D1A65}" destId="{1D4A54B1-B7CD-4AA7-8734-E0C98232338F}" srcOrd="0" destOrd="0" presId="urn:microsoft.com/office/officeart/2005/8/layout/hierarchy1"/>
    <dgm:cxn modelId="{2D1CF09C-D074-4791-BF7E-E41EDE66E3F3}" type="presOf" srcId="{45A32098-E05A-443B-8339-2C262185CA52}" destId="{CFF7B25A-870C-408B-A8D4-FDA24AFEBBBF}" srcOrd="0" destOrd="0" presId="urn:microsoft.com/office/officeart/2005/8/layout/hierarchy1"/>
    <dgm:cxn modelId="{57DC3614-FFD5-446A-982E-B41744EEF224}" type="presOf" srcId="{6DC80A91-A1C0-46CA-85B1-0BA0104DF54E}" destId="{079C1855-C92E-4DD3-B76C-E90C56DDB9F2}" srcOrd="0" destOrd="0" presId="urn:microsoft.com/office/officeart/2005/8/layout/hierarchy1"/>
    <dgm:cxn modelId="{4ACEBC94-5158-47B4-8AF4-24B365B460E9}" srcId="{E8052945-32D9-4855-8183-2F94C5C2988B}" destId="{9B11811F-6CF7-48D5-8551-85AEC02796A1}" srcOrd="0" destOrd="0" parTransId="{3A1EA27F-B851-4395-867F-D7D788E9CADA}" sibTransId="{BCF117E4-7B1A-4AA1-9238-8B769EE14F95}"/>
    <dgm:cxn modelId="{E3B52653-AE2B-4CEA-AF35-080CB8C83DD1}" type="presOf" srcId="{61A938B0-CD80-4F6C-8493-E4063EFE4E81}" destId="{53F9EF7E-F207-48E8-AE44-538C4FAA8834}" srcOrd="0" destOrd="0" presId="urn:microsoft.com/office/officeart/2005/8/layout/hierarchy1"/>
    <dgm:cxn modelId="{2572FA97-8283-48E7-BD48-B6B820FA1958}" type="presOf" srcId="{BF1262DB-3090-43A9-A24C-907E844D2E45}" destId="{A1D622A5-C246-43F5-90F8-94D2CBFE20E5}" srcOrd="0" destOrd="0" presId="urn:microsoft.com/office/officeart/2005/8/layout/hierarchy1"/>
    <dgm:cxn modelId="{EEDAE3B3-BB89-47A2-9E3F-6C648DAE9471}" type="presOf" srcId="{90D5BE87-F92C-44A7-AA8B-EC84119CCBD6}" destId="{BF6B2610-CD0E-4B18-AA9E-A8821721165B}" srcOrd="0" destOrd="0" presId="urn:microsoft.com/office/officeart/2005/8/layout/hierarchy1"/>
    <dgm:cxn modelId="{D410CA3C-48BE-425E-A629-87B2B0EDCE6B}" srcId="{E8052945-32D9-4855-8183-2F94C5C2988B}" destId="{0233999B-82FD-4934-98AA-B9534A84AED9}" srcOrd="3" destOrd="0" parTransId="{5ADF27C4-4746-4834-A5E5-00920550855D}" sibTransId="{CACD4C79-29E7-46A6-A751-8D2BA5F8B4CD}"/>
    <dgm:cxn modelId="{639ABE44-EF6E-41A8-95F1-28A34E474C29}" srcId="{E8052945-32D9-4855-8183-2F94C5C2988B}" destId="{BF1262DB-3090-43A9-A24C-907E844D2E45}" srcOrd="7" destOrd="0" parTransId="{10EF7B9A-289B-45A1-B300-FC0979C5B3EF}" sibTransId="{46001015-726F-414D-85BF-AE2F41A628F1}"/>
    <dgm:cxn modelId="{8CB74F4B-463F-45CD-ABAB-06A54175444C}" type="presOf" srcId="{E8052945-32D9-4855-8183-2F94C5C2988B}" destId="{A430008E-460F-4BA2-A9AD-EB6A19BABE94}" srcOrd="0" destOrd="0" presId="urn:microsoft.com/office/officeart/2005/8/layout/hierarchy1"/>
    <dgm:cxn modelId="{49DBEF27-D070-4FC6-BCC5-7C76C07C0F3B}" type="presOf" srcId="{327E44FB-1545-4FF4-BB95-0EB52395CDA4}" destId="{69DCCE9D-625F-4C46-BDB9-D639F5D435CE}" srcOrd="0" destOrd="0" presId="urn:microsoft.com/office/officeart/2005/8/layout/hierarchy1"/>
    <dgm:cxn modelId="{5AACE290-CF73-4983-899C-37AD0A58FCBD}" srcId="{B2C523C9-7A76-4A80-8F02-1879E0911E63}" destId="{E8052945-32D9-4855-8183-2F94C5C2988B}" srcOrd="0" destOrd="0" parTransId="{805474C6-E2DC-4AC8-9A9E-69F887FD9B2E}" sibTransId="{E29950F9-CB2A-4CFB-A3D3-8B6E3AA56435}"/>
    <dgm:cxn modelId="{D6754A30-FCD7-4960-8F1A-65DD2D13A8A4}" srcId="{E8052945-32D9-4855-8183-2F94C5C2988B}" destId="{45A32098-E05A-443B-8339-2C262185CA52}" srcOrd="8" destOrd="0" parTransId="{A2D9B03C-E68A-47AC-B1E6-26BCF0AE7744}" sibTransId="{90201F16-AC11-4CE1-A0C3-36334E918BFB}"/>
    <dgm:cxn modelId="{2CE95908-3268-4BB2-B51F-D8EBC50BDFBC}" type="presOf" srcId="{3FF0671A-7253-4DF9-926D-2EFCC9676942}" destId="{DBFB56D7-D54B-49C9-9FED-20B027E22695}" srcOrd="0" destOrd="0" presId="urn:microsoft.com/office/officeart/2005/8/layout/hierarchy1"/>
    <dgm:cxn modelId="{5B177826-B255-4E7D-A22B-79AB7EB13503}" type="presOf" srcId="{10EF7B9A-289B-45A1-B300-FC0979C5B3EF}" destId="{7DD00AB9-2344-4A07-8EB2-2A7A43E30C9D}" srcOrd="0" destOrd="0" presId="urn:microsoft.com/office/officeart/2005/8/layout/hierarchy1"/>
    <dgm:cxn modelId="{EBB2A721-C65C-48BD-8502-A5B880DBCDD8}" type="presOf" srcId="{0233999B-82FD-4934-98AA-B9534A84AED9}" destId="{9D4B124D-9543-4F8A-86D6-7858CAABB324}" srcOrd="0" destOrd="0" presId="urn:microsoft.com/office/officeart/2005/8/layout/hierarchy1"/>
    <dgm:cxn modelId="{2D10A7D6-9713-424F-9582-101029AEED7E}" type="presOf" srcId="{9B11811F-6CF7-48D5-8551-85AEC02796A1}" destId="{980C518C-498B-4FB5-9FEF-732911DBC036}" srcOrd="0" destOrd="0" presId="urn:microsoft.com/office/officeart/2005/8/layout/hierarchy1"/>
    <dgm:cxn modelId="{7132475A-1A19-42CE-A64E-F385FEA81E3F}" type="presOf" srcId="{B2C523C9-7A76-4A80-8F02-1879E0911E63}" destId="{D34DDA70-ECE6-49DD-9B9A-57CF883F850C}" srcOrd="0" destOrd="0" presId="urn:microsoft.com/office/officeart/2005/8/layout/hierarchy1"/>
    <dgm:cxn modelId="{3E706A3D-BD3A-4435-8509-9F8C0776059C}" type="presParOf" srcId="{D34DDA70-ECE6-49DD-9B9A-57CF883F850C}" destId="{EB9EAE26-48FE-4E7C-9721-8B7D3D3BFFE0}" srcOrd="0" destOrd="0" presId="urn:microsoft.com/office/officeart/2005/8/layout/hierarchy1"/>
    <dgm:cxn modelId="{65B0277C-3739-47C9-B7D5-5AE417DE8C29}" type="presParOf" srcId="{EB9EAE26-48FE-4E7C-9721-8B7D3D3BFFE0}" destId="{25A04929-8C49-4E44-BE69-DFE2E56C2B13}" srcOrd="0" destOrd="0" presId="urn:microsoft.com/office/officeart/2005/8/layout/hierarchy1"/>
    <dgm:cxn modelId="{CD4D2EE4-2E93-4D30-84AD-A2B55BB691F0}" type="presParOf" srcId="{25A04929-8C49-4E44-BE69-DFE2E56C2B13}" destId="{CEBFA494-FCAB-4F07-AAD7-609FE0249D93}" srcOrd="0" destOrd="0" presId="urn:microsoft.com/office/officeart/2005/8/layout/hierarchy1"/>
    <dgm:cxn modelId="{EA0EADA2-01D8-49C9-905E-106CE4CA31F3}" type="presParOf" srcId="{25A04929-8C49-4E44-BE69-DFE2E56C2B13}" destId="{A430008E-460F-4BA2-A9AD-EB6A19BABE94}" srcOrd="1" destOrd="0" presId="urn:microsoft.com/office/officeart/2005/8/layout/hierarchy1"/>
    <dgm:cxn modelId="{E73CDAD2-E986-4D3E-9B69-E376AED5AF9A}" type="presParOf" srcId="{EB9EAE26-48FE-4E7C-9721-8B7D3D3BFFE0}" destId="{8BAD7089-C799-4CEE-AEAC-A5659FCFDBFC}" srcOrd="1" destOrd="0" presId="urn:microsoft.com/office/officeart/2005/8/layout/hierarchy1"/>
    <dgm:cxn modelId="{C64D00B2-E471-4899-AE59-74E6B047E1C6}" type="presParOf" srcId="{8BAD7089-C799-4CEE-AEAC-A5659FCFDBFC}" destId="{272C6306-DECB-439F-A71C-F68F5A2BA337}" srcOrd="0" destOrd="0" presId="urn:microsoft.com/office/officeart/2005/8/layout/hierarchy1"/>
    <dgm:cxn modelId="{266E84DD-8B4C-407B-AB7B-E45316256F82}" type="presParOf" srcId="{8BAD7089-C799-4CEE-AEAC-A5659FCFDBFC}" destId="{1C1362D2-2A5A-46E9-B7E9-94DBA7D4A1FF}" srcOrd="1" destOrd="0" presId="urn:microsoft.com/office/officeart/2005/8/layout/hierarchy1"/>
    <dgm:cxn modelId="{BB9B96D4-2266-4069-97C8-5105AA92BCD6}" type="presParOf" srcId="{1C1362D2-2A5A-46E9-B7E9-94DBA7D4A1FF}" destId="{767A7AA2-A54F-4624-A291-FB822F6846FF}" srcOrd="0" destOrd="0" presId="urn:microsoft.com/office/officeart/2005/8/layout/hierarchy1"/>
    <dgm:cxn modelId="{CE263133-E4F3-4FB2-93B5-E5F315790774}" type="presParOf" srcId="{767A7AA2-A54F-4624-A291-FB822F6846FF}" destId="{EFD91F9A-4A1B-4DC1-BCB7-9F32CC083FD2}" srcOrd="0" destOrd="0" presId="urn:microsoft.com/office/officeart/2005/8/layout/hierarchy1"/>
    <dgm:cxn modelId="{89D86B3E-2A3E-44DA-8323-1607246F3287}" type="presParOf" srcId="{767A7AA2-A54F-4624-A291-FB822F6846FF}" destId="{980C518C-498B-4FB5-9FEF-732911DBC036}" srcOrd="1" destOrd="0" presId="urn:microsoft.com/office/officeart/2005/8/layout/hierarchy1"/>
    <dgm:cxn modelId="{208E8534-65F7-4367-92C7-EED54FFB7283}" type="presParOf" srcId="{1C1362D2-2A5A-46E9-B7E9-94DBA7D4A1FF}" destId="{47C6B64C-EE9D-4727-A943-CDDCE1945F8A}" srcOrd="1" destOrd="0" presId="urn:microsoft.com/office/officeart/2005/8/layout/hierarchy1"/>
    <dgm:cxn modelId="{5D2C5BCD-F13C-4FB1-9B58-FE7D1A00B9FC}" type="presParOf" srcId="{8BAD7089-C799-4CEE-AEAC-A5659FCFDBFC}" destId="{BF6B2610-CD0E-4B18-AA9E-A8821721165B}" srcOrd="2" destOrd="0" presId="urn:microsoft.com/office/officeart/2005/8/layout/hierarchy1"/>
    <dgm:cxn modelId="{9824FAF8-DE30-4C07-9BA7-29F1DE495644}" type="presParOf" srcId="{8BAD7089-C799-4CEE-AEAC-A5659FCFDBFC}" destId="{0AB6E21A-7716-424B-A32F-B19AA768E768}" srcOrd="3" destOrd="0" presId="urn:microsoft.com/office/officeart/2005/8/layout/hierarchy1"/>
    <dgm:cxn modelId="{C9754937-B650-4922-92F4-4998B03D1AB4}" type="presParOf" srcId="{0AB6E21A-7716-424B-A32F-B19AA768E768}" destId="{AD8A8B8F-BB90-4DBC-84A0-A61D4DC13898}" srcOrd="0" destOrd="0" presId="urn:microsoft.com/office/officeart/2005/8/layout/hierarchy1"/>
    <dgm:cxn modelId="{BB787A93-8AF2-4269-BBFD-8B7426DCC4A5}" type="presParOf" srcId="{AD8A8B8F-BB90-4DBC-84A0-A61D4DC13898}" destId="{E1D3D1F9-280E-4652-AE1F-02D3A0EF7EB5}" srcOrd="0" destOrd="0" presId="urn:microsoft.com/office/officeart/2005/8/layout/hierarchy1"/>
    <dgm:cxn modelId="{8658AF20-4024-49EC-A36A-CE94DFD10718}" type="presParOf" srcId="{AD8A8B8F-BB90-4DBC-84A0-A61D4DC13898}" destId="{F7BB4C0C-41CD-4C02-B6D1-9B0BCE4DD988}" srcOrd="1" destOrd="0" presId="urn:microsoft.com/office/officeart/2005/8/layout/hierarchy1"/>
    <dgm:cxn modelId="{5AAC7EFC-5BB9-4918-8522-B5A20E9D826D}" type="presParOf" srcId="{0AB6E21A-7716-424B-A32F-B19AA768E768}" destId="{1FE2BB21-95BD-4A65-B137-BBE8AFB5D7DB}" srcOrd="1" destOrd="0" presId="urn:microsoft.com/office/officeart/2005/8/layout/hierarchy1"/>
    <dgm:cxn modelId="{25DA3C3F-11DA-4F16-A285-7BDDE55CA573}" type="presParOf" srcId="{8BAD7089-C799-4CEE-AEAC-A5659FCFDBFC}" destId="{ECE7A8EB-BD61-4F07-9D18-2EC538123758}" srcOrd="4" destOrd="0" presId="urn:microsoft.com/office/officeart/2005/8/layout/hierarchy1"/>
    <dgm:cxn modelId="{D182B810-123A-4BC6-BD38-58D2D8329602}" type="presParOf" srcId="{8BAD7089-C799-4CEE-AEAC-A5659FCFDBFC}" destId="{9A87EE24-DF2C-4573-9109-569E36A30FD1}" srcOrd="5" destOrd="0" presId="urn:microsoft.com/office/officeart/2005/8/layout/hierarchy1"/>
    <dgm:cxn modelId="{008B2230-AC7B-4E4B-B345-3F82D1A7BCEB}" type="presParOf" srcId="{9A87EE24-DF2C-4573-9109-569E36A30FD1}" destId="{8962A44A-01B3-48E1-9285-45AA5A8D508D}" srcOrd="0" destOrd="0" presId="urn:microsoft.com/office/officeart/2005/8/layout/hierarchy1"/>
    <dgm:cxn modelId="{8E6EB967-78EB-4EBF-A9D2-9D9322DA3699}" type="presParOf" srcId="{8962A44A-01B3-48E1-9285-45AA5A8D508D}" destId="{8A8878AD-9508-42F1-93EF-AAF0A9030E4A}" srcOrd="0" destOrd="0" presId="urn:microsoft.com/office/officeart/2005/8/layout/hierarchy1"/>
    <dgm:cxn modelId="{A29AE9EC-F4FA-4908-9BE7-A0D670804684}" type="presParOf" srcId="{8962A44A-01B3-48E1-9285-45AA5A8D508D}" destId="{69DCCE9D-625F-4C46-BDB9-D639F5D435CE}" srcOrd="1" destOrd="0" presId="urn:microsoft.com/office/officeart/2005/8/layout/hierarchy1"/>
    <dgm:cxn modelId="{CAF79A75-DB22-403B-86F5-19F0F7B7450B}" type="presParOf" srcId="{9A87EE24-DF2C-4573-9109-569E36A30FD1}" destId="{F44044A1-8839-422C-AD8F-00313DB9FCE4}" srcOrd="1" destOrd="0" presId="urn:microsoft.com/office/officeart/2005/8/layout/hierarchy1"/>
    <dgm:cxn modelId="{698D9F0F-7149-4D92-A207-4473AB717F04}" type="presParOf" srcId="{8BAD7089-C799-4CEE-AEAC-A5659FCFDBFC}" destId="{9D10507F-5301-4FD6-A35A-DC7B152E2C1C}" srcOrd="6" destOrd="0" presId="urn:microsoft.com/office/officeart/2005/8/layout/hierarchy1"/>
    <dgm:cxn modelId="{7764C07E-CE0B-41D3-AD0D-746D88560C0B}" type="presParOf" srcId="{8BAD7089-C799-4CEE-AEAC-A5659FCFDBFC}" destId="{597B3693-93BE-49F9-927C-090F61B78F37}" srcOrd="7" destOrd="0" presId="urn:microsoft.com/office/officeart/2005/8/layout/hierarchy1"/>
    <dgm:cxn modelId="{55813CBB-8A7E-4CB4-83C8-B0ED710E04AC}" type="presParOf" srcId="{597B3693-93BE-49F9-927C-090F61B78F37}" destId="{70FAD275-0DBB-494E-98E9-DAB708E10602}" srcOrd="0" destOrd="0" presId="urn:microsoft.com/office/officeart/2005/8/layout/hierarchy1"/>
    <dgm:cxn modelId="{81685590-F067-4DEC-B48E-6A11E610D2BC}" type="presParOf" srcId="{70FAD275-0DBB-494E-98E9-DAB708E10602}" destId="{356D6225-EB2A-493F-8151-EC4F24B27F36}" srcOrd="0" destOrd="0" presId="urn:microsoft.com/office/officeart/2005/8/layout/hierarchy1"/>
    <dgm:cxn modelId="{B061354F-E9A6-4D94-AB8E-6FA9BEA2210F}" type="presParOf" srcId="{70FAD275-0DBB-494E-98E9-DAB708E10602}" destId="{9D4B124D-9543-4F8A-86D6-7858CAABB324}" srcOrd="1" destOrd="0" presId="urn:microsoft.com/office/officeart/2005/8/layout/hierarchy1"/>
    <dgm:cxn modelId="{54B77CBF-BC05-4F4A-A9EF-AB4C2E7F3732}" type="presParOf" srcId="{597B3693-93BE-49F9-927C-090F61B78F37}" destId="{A3E3498F-1E08-4FF4-9CA7-03DF5C31A86E}" srcOrd="1" destOrd="0" presId="urn:microsoft.com/office/officeart/2005/8/layout/hierarchy1"/>
    <dgm:cxn modelId="{475AF1A8-CFCC-4504-B3AC-3BE48CDCB116}" type="presParOf" srcId="{8BAD7089-C799-4CEE-AEAC-A5659FCFDBFC}" destId="{53F9EF7E-F207-48E8-AE44-538C4FAA8834}" srcOrd="8" destOrd="0" presId="urn:microsoft.com/office/officeart/2005/8/layout/hierarchy1"/>
    <dgm:cxn modelId="{14042AC5-27FB-4C2E-903E-21EFF9D682D8}" type="presParOf" srcId="{8BAD7089-C799-4CEE-AEAC-A5659FCFDBFC}" destId="{31AA611B-BBB7-40EB-95C2-0521EB7C6E00}" srcOrd="9" destOrd="0" presId="urn:microsoft.com/office/officeart/2005/8/layout/hierarchy1"/>
    <dgm:cxn modelId="{1D0FADB9-A0A3-46B4-BE6B-69DD4602BFC2}" type="presParOf" srcId="{31AA611B-BBB7-40EB-95C2-0521EB7C6E00}" destId="{CC023D64-6A51-4D37-BD62-5CFEA4112E10}" srcOrd="0" destOrd="0" presId="urn:microsoft.com/office/officeart/2005/8/layout/hierarchy1"/>
    <dgm:cxn modelId="{4FA09020-66E6-4A2D-BF65-C0A6B586E6E1}" type="presParOf" srcId="{CC023D64-6A51-4D37-BD62-5CFEA4112E10}" destId="{D283C082-4F16-4426-865F-2A0C7CCE6FD1}" srcOrd="0" destOrd="0" presId="urn:microsoft.com/office/officeart/2005/8/layout/hierarchy1"/>
    <dgm:cxn modelId="{31318454-CEB2-4103-BC57-AAC70B980896}" type="presParOf" srcId="{CC023D64-6A51-4D37-BD62-5CFEA4112E10}" destId="{079C1855-C92E-4DD3-B76C-E90C56DDB9F2}" srcOrd="1" destOrd="0" presId="urn:microsoft.com/office/officeart/2005/8/layout/hierarchy1"/>
    <dgm:cxn modelId="{3A8AEF7D-5321-47D6-ADC6-D876B3E391CD}" type="presParOf" srcId="{31AA611B-BBB7-40EB-95C2-0521EB7C6E00}" destId="{FE4DAD94-A691-47CA-8B1B-C28228BD457E}" srcOrd="1" destOrd="0" presId="urn:microsoft.com/office/officeart/2005/8/layout/hierarchy1"/>
    <dgm:cxn modelId="{D0C972B6-F6D4-4AA5-9774-886B6D82877A}" type="presParOf" srcId="{8BAD7089-C799-4CEE-AEAC-A5659FCFDBFC}" destId="{EAB03F18-C543-4782-BABA-0B7C0B7D8F0D}" srcOrd="10" destOrd="0" presId="urn:microsoft.com/office/officeart/2005/8/layout/hierarchy1"/>
    <dgm:cxn modelId="{7A4E3E15-44CD-4155-9EE8-75896950A95F}" type="presParOf" srcId="{8BAD7089-C799-4CEE-AEAC-A5659FCFDBFC}" destId="{ACCF079D-2ABF-4AA7-847B-3255EDADD6CF}" srcOrd="11" destOrd="0" presId="urn:microsoft.com/office/officeart/2005/8/layout/hierarchy1"/>
    <dgm:cxn modelId="{3314982F-8938-43C6-AE19-630FB3AF01C7}" type="presParOf" srcId="{ACCF079D-2ABF-4AA7-847B-3255EDADD6CF}" destId="{31D0AB7F-D8EE-4F57-8EAD-43DE911D1ABC}" srcOrd="0" destOrd="0" presId="urn:microsoft.com/office/officeart/2005/8/layout/hierarchy1"/>
    <dgm:cxn modelId="{2A3C3A87-A6E0-487D-8049-6B26F1116309}" type="presParOf" srcId="{31D0AB7F-D8EE-4F57-8EAD-43DE911D1ABC}" destId="{DF46C3BA-981F-4F15-A913-60EAFD8FC495}" srcOrd="0" destOrd="0" presId="urn:microsoft.com/office/officeart/2005/8/layout/hierarchy1"/>
    <dgm:cxn modelId="{D2183D8A-4FA6-406F-BAC6-4A5DA14F9078}" type="presParOf" srcId="{31D0AB7F-D8EE-4F57-8EAD-43DE911D1ABC}" destId="{8AE5F2EA-75C3-42CA-8048-AB7A504BD0B8}" srcOrd="1" destOrd="0" presId="urn:microsoft.com/office/officeart/2005/8/layout/hierarchy1"/>
    <dgm:cxn modelId="{27C6AD37-40A7-44A0-ABAC-8D3FCF8B613F}" type="presParOf" srcId="{ACCF079D-2ABF-4AA7-847B-3255EDADD6CF}" destId="{93B4616B-AA9A-4CA9-A2EF-7EBDB1A205B4}" srcOrd="1" destOrd="0" presId="urn:microsoft.com/office/officeart/2005/8/layout/hierarchy1"/>
    <dgm:cxn modelId="{A0268564-98E3-4541-A983-77002D230E52}" type="presParOf" srcId="{8BAD7089-C799-4CEE-AEAC-A5659FCFDBFC}" destId="{1D4A54B1-B7CD-4AA7-8734-E0C98232338F}" srcOrd="12" destOrd="0" presId="urn:microsoft.com/office/officeart/2005/8/layout/hierarchy1"/>
    <dgm:cxn modelId="{899335A9-EBB1-448F-BB56-000E4B698769}" type="presParOf" srcId="{8BAD7089-C799-4CEE-AEAC-A5659FCFDBFC}" destId="{0F8A2B00-17EE-4E0D-A1FF-BB6C8F6B6FFB}" srcOrd="13" destOrd="0" presId="urn:microsoft.com/office/officeart/2005/8/layout/hierarchy1"/>
    <dgm:cxn modelId="{9624AB8A-5829-478C-A134-8F4895AE4220}" type="presParOf" srcId="{0F8A2B00-17EE-4E0D-A1FF-BB6C8F6B6FFB}" destId="{680D81E4-3D68-4283-97F3-AA02FF1DDA7C}" srcOrd="0" destOrd="0" presId="urn:microsoft.com/office/officeart/2005/8/layout/hierarchy1"/>
    <dgm:cxn modelId="{5F41CF6D-ECE3-4C14-A23B-C6ABD9631E11}" type="presParOf" srcId="{680D81E4-3D68-4283-97F3-AA02FF1DDA7C}" destId="{FE7B464F-69AF-4A34-8EB3-758CD081755F}" srcOrd="0" destOrd="0" presId="urn:microsoft.com/office/officeart/2005/8/layout/hierarchy1"/>
    <dgm:cxn modelId="{4FA8B6AA-6497-46B3-8B08-D2FC7C962B1B}" type="presParOf" srcId="{680D81E4-3D68-4283-97F3-AA02FF1DDA7C}" destId="{DBFB56D7-D54B-49C9-9FED-20B027E22695}" srcOrd="1" destOrd="0" presId="urn:microsoft.com/office/officeart/2005/8/layout/hierarchy1"/>
    <dgm:cxn modelId="{C754092C-203B-44CF-B814-98E90A15E2EE}" type="presParOf" srcId="{0F8A2B00-17EE-4E0D-A1FF-BB6C8F6B6FFB}" destId="{8737D433-BD8B-4120-AB00-60DE200D7858}" srcOrd="1" destOrd="0" presId="urn:microsoft.com/office/officeart/2005/8/layout/hierarchy1"/>
    <dgm:cxn modelId="{B5B17088-AC7A-4EA3-B7B6-0614511A2526}" type="presParOf" srcId="{8BAD7089-C799-4CEE-AEAC-A5659FCFDBFC}" destId="{7DD00AB9-2344-4A07-8EB2-2A7A43E30C9D}" srcOrd="14" destOrd="0" presId="urn:microsoft.com/office/officeart/2005/8/layout/hierarchy1"/>
    <dgm:cxn modelId="{E081AC2E-23F7-4494-B48C-81CB2AE58CF7}" type="presParOf" srcId="{8BAD7089-C799-4CEE-AEAC-A5659FCFDBFC}" destId="{448D7A41-FD61-4F38-96C9-B5E47F43B2BB}" srcOrd="15" destOrd="0" presId="urn:microsoft.com/office/officeart/2005/8/layout/hierarchy1"/>
    <dgm:cxn modelId="{C7DBB766-C4B6-47A1-B875-B98FA82197CD}" type="presParOf" srcId="{448D7A41-FD61-4F38-96C9-B5E47F43B2BB}" destId="{208A4D1C-5353-4185-90B2-B435BA375CEE}" srcOrd="0" destOrd="0" presId="urn:microsoft.com/office/officeart/2005/8/layout/hierarchy1"/>
    <dgm:cxn modelId="{655DCC89-E620-41D5-974D-6CE36C6A462E}" type="presParOf" srcId="{208A4D1C-5353-4185-90B2-B435BA375CEE}" destId="{282782AE-1703-452D-9348-9FA10790B1E5}" srcOrd="0" destOrd="0" presId="urn:microsoft.com/office/officeart/2005/8/layout/hierarchy1"/>
    <dgm:cxn modelId="{7C0788F3-A651-4C4C-B6D4-F96D7D976747}" type="presParOf" srcId="{208A4D1C-5353-4185-90B2-B435BA375CEE}" destId="{A1D622A5-C246-43F5-90F8-94D2CBFE20E5}" srcOrd="1" destOrd="0" presId="urn:microsoft.com/office/officeart/2005/8/layout/hierarchy1"/>
    <dgm:cxn modelId="{9C9444DE-64C2-42C5-9279-65D38C272500}" type="presParOf" srcId="{448D7A41-FD61-4F38-96C9-B5E47F43B2BB}" destId="{C64A5A14-91A8-4D01-867B-C946940AC08D}" srcOrd="1" destOrd="0" presId="urn:microsoft.com/office/officeart/2005/8/layout/hierarchy1"/>
    <dgm:cxn modelId="{035CDDB6-0DB5-47E3-8530-75A9463475A3}" type="presParOf" srcId="{8BAD7089-C799-4CEE-AEAC-A5659FCFDBFC}" destId="{186E17A5-9BD2-45D7-BF33-6B6C75A12E2A}" srcOrd="16" destOrd="0" presId="urn:microsoft.com/office/officeart/2005/8/layout/hierarchy1"/>
    <dgm:cxn modelId="{C2F76367-72FD-491C-9A0B-6FE898922546}" type="presParOf" srcId="{8BAD7089-C799-4CEE-AEAC-A5659FCFDBFC}" destId="{7AF5DB31-FBCD-48F1-BD36-6FD37741899E}" srcOrd="17" destOrd="0" presId="urn:microsoft.com/office/officeart/2005/8/layout/hierarchy1"/>
    <dgm:cxn modelId="{D84252F0-7A41-4E99-AFEE-95C352C67994}" type="presParOf" srcId="{7AF5DB31-FBCD-48F1-BD36-6FD37741899E}" destId="{6DEABD7A-CD8C-439E-9C42-57B4F3A0B0F8}" srcOrd="0" destOrd="0" presId="urn:microsoft.com/office/officeart/2005/8/layout/hierarchy1"/>
    <dgm:cxn modelId="{50327738-B2AC-4142-BB29-8912C69F20C3}" type="presParOf" srcId="{6DEABD7A-CD8C-439E-9C42-57B4F3A0B0F8}" destId="{2F72A0AB-0544-41CE-95A0-D788C914097F}" srcOrd="0" destOrd="0" presId="urn:microsoft.com/office/officeart/2005/8/layout/hierarchy1"/>
    <dgm:cxn modelId="{246D1726-17DE-4694-857F-CB0D7ECCD1A4}" type="presParOf" srcId="{6DEABD7A-CD8C-439E-9C42-57B4F3A0B0F8}" destId="{CFF7B25A-870C-408B-A8D4-FDA24AFEBBBF}" srcOrd="1" destOrd="0" presId="urn:microsoft.com/office/officeart/2005/8/layout/hierarchy1"/>
    <dgm:cxn modelId="{4C88CD7B-5BAC-4077-86E7-E9F47416D602}" type="presParOf" srcId="{7AF5DB31-FBCD-48F1-BD36-6FD37741899E}" destId="{7BE15589-6FAC-4351-AB37-E5C8BAB283E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D72F2D-9F84-4E0A-9741-973FD79CD08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827131E-9627-49E6-97C5-4C1B5394AEDC}">
      <dgm:prSet custT="1"/>
      <dgm:spPr/>
      <dgm:t>
        <a:bodyPr/>
        <a:lstStyle/>
        <a:p>
          <a:pPr rtl="0"/>
          <a:r>
            <a:rPr lang="es-MX" sz="1400" b="1" dirty="0" smtClean="0"/>
            <a:t>Laborales (privado):</a:t>
          </a:r>
          <a:endParaRPr lang="es-MX" sz="1400" b="1" dirty="0"/>
        </a:p>
      </dgm:t>
    </dgm:pt>
    <dgm:pt modelId="{77563F66-0C9F-404A-8C7F-CCD1F3E22FCB}" type="parTrans" cxnId="{92D25CB4-46CE-486A-A341-E769191E56E2}">
      <dgm:prSet/>
      <dgm:spPr/>
      <dgm:t>
        <a:bodyPr/>
        <a:lstStyle/>
        <a:p>
          <a:endParaRPr lang="es-MX"/>
        </a:p>
      </dgm:t>
    </dgm:pt>
    <dgm:pt modelId="{7D785118-D84C-4083-A116-5CBAD0829E19}" type="sibTrans" cxnId="{92D25CB4-46CE-486A-A341-E769191E56E2}">
      <dgm:prSet/>
      <dgm:spPr/>
      <dgm:t>
        <a:bodyPr/>
        <a:lstStyle/>
        <a:p>
          <a:endParaRPr lang="es-MX"/>
        </a:p>
      </dgm:t>
    </dgm:pt>
    <dgm:pt modelId="{4E2FECAE-C622-4EA5-B3DE-99D4C7110791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Nombramientos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C4A6D6CA-3651-4A77-ADD2-E13EDC3A7027}" type="parTrans" cxnId="{64FA4992-D2C0-4D73-B312-CAEB6A968A17}">
      <dgm:prSet/>
      <dgm:spPr/>
      <dgm:t>
        <a:bodyPr/>
        <a:lstStyle/>
        <a:p>
          <a:endParaRPr lang="es-MX"/>
        </a:p>
      </dgm:t>
    </dgm:pt>
    <dgm:pt modelId="{67E909F4-CFE7-4DC5-A296-476EE48B8211}" type="sibTrans" cxnId="{64FA4992-D2C0-4D73-B312-CAEB6A968A17}">
      <dgm:prSet/>
      <dgm:spPr/>
      <dgm:t>
        <a:bodyPr/>
        <a:lstStyle/>
        <a:p>
          <a:endParaRPr lang="es-MX"/>
        </a:p>
      </dgm:t>
    </dgm:pt>
    <dgm:pt modelId="{D41BAC2C-27BC-4352-B31F-2A1C9C2E1F02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Incidencias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BBB507CF-B91B-4611-B2B3-E00FCAAA4735}" type="parTrans" cxnId="{C133C9D2-D9BF-462E-AAE3-334597C26DD5}">
      <dgm:prSet/>
      <dgm:spPr/>
      <dgm:t>
        <a:bodyPr/>
        <a:lstStyle/>
        <a:p>
          <a:endParaRPr lang="es-MX"/>
        </a:p>
      </dgm:t>
    </dgm:pt>
    <dgm:pt modelId="{06B8DA3C-AA5C-4FE3-A7E1-FBE74F633F91}" type="sibTrans" cxnId="{C133C9D2-D9BF-462E-AAE3-334597C26DD5}">
      <dgm:prSet/>
      <dgm:spPr/>
      <dgm:t>
        <a:bodyPr/>
        <a:lstStyle/>
        <a:p>
          <a:endParaRPr lang="es-MX"/>
        </a:p>
      </dgm:t>
    </dgm:pt>
    <dgm:pt modelId="{2D7F1102-D583-451F-B584-3D3BE77AE2C2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Capacitación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CDBD693B-F5E9-4447-996E-058B3905C77E}" type="parTrans" cxnId="{E5177AF2-F431-46AD-A772-F17A6D7D99F0}">
      <dgm:prSet/>
      <dgm:spPr/>
      <dgm:t>
        <a:bodyPr/>
        <a:lstStyle/>
        <a:p>
          <a:endParaRPr lang="es-MX"/>
        </a:p>
      </dgm:t>
    </dgm:pt>
    <dgm:pt modelId="{B28FDD7D-7F87-460A-9E52-9A44AE3284E5}" type="sibTrans" cxnId="{E5177AF2-F431-46AD-A772-F17A6D7D99F0}">
      <dgm:prSet/>
      <dgm:spPr/>
      <dgm:t>
        <a:bodyPr/>
        <a:lstStyle/>
        <a:p>
          <a:endParaRPr lang="es-MX"/>
        </a:p>
      </dgm:t>
    </dgm:pt>
    <dgm:pt modelId="{C2BEB607-F3FF-4C38-8239-646E4CEA2D1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Referencias laborales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8967CF5B-2B76-425A-A4BB-844732962F43}" type="parTrans" cxnId="{158EB7D2-3ADA-4392-A755-D2C35A9DA3C2}">
      <dgm:prSet/>
      <dgm:spPr/>
      <dgm:t>
        <a:bodyPr/>
        <a:lstStyle/>
        <a:p>
          <a:endParaRPr lang="es-MX"/>
        </a:p>
      </dgm:t>
    </dgm:pt>
    <dgm:pt modelId="{F82A91E6-7951-45EA-8833-A1ECF886AF96}" type="sibTrans" cxnId="{158EB7D2-3ADA-4392-A755-D2C35A9DA3C2}">
      <dgm:prSet/>
      <dgm:spPr/>
      <dgm:t>
        <a:bodyPr/>
        <a:lstStyle/>
        <a:p>
          <a:endParaRPr lang="es-MX"/>
        </a:p>
      </dgm:t>
    </dgm:pt>
    <dgm:pt modelId="{39BCE522-6F64-46D1-83C0-67C2B58A24D5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78CECB30-705A-4B26-95B5-38786C84E484}" type="parTrans" cxnId="{7D7F89A0-A618-4D2D-8852-F77A50E13687}">
      <dgm:prSet/>
      <dgm:spPr/>
      <dgm:t>
        <a:bodyPr/>
        <a:lstStyle/>
        <a:p>
          <a:endParaRPr lang="es-MX"/>
        </a:p>
      </dgm:t>
    </dgm:pt>
    <dgm:pt modelId="{AD1FCA7D-9B6A-44DC-8056-5768A471F2BE}" type="sibTrans" cxnId="{7D7F89A0-A618-4D2D-8852-F77A50E13687}">
      <dgm:prSet/>
      <dgm:spPr/>
      <dgm:t>
        <a:bodyPr/>
        <a:lstStyle/>
        <a:p>
          <a:endParaRPr lang="es-MX"/>
        </a:p>
      </dgm:t>
    </dgm:pt>
    <dgm:pt modelId="{D88FCDF9-A625-4A5C-8E64-F0FE98177B85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Solicitud de empleo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004DB843-0B1D-4259-9B5A-605FE4C41D05}" type="parTrans" cxnId="{D7A4FB85-E42A-45FA-9CCF-FC578EA118A3}">
      <dgm:prSet/>
      <dgm:spPr/>
      <dgm:t>
        <a:bodyPr/>
        <a:lstStyle/>
        <a:p>
          <a:endParaRPr lang="es-MX"/>
        </a:p>
      </dgm:t>
    </dgm:pt>
    <dgm:pt modelId="{19E188EC-AD1B-48E6-9E80-A946344C19C9}" type="sibTrans" cxnId="{D7A4FB85-E42A-45FA-9CCF-FC578EA118A3}">
      <dgm:prSet/>
      <dgm:spPr/>
      <dgm:t>
        <a:bodyPr/>
        <a:lstStyle/>
        <a:p>
          <a:endParaRPr lang="es-MX"/>
        </a:p>
      </dgm:t>
    </dgm:pt>
    <dgm:pt modelId="{E4FFACAB-0F50-4D53-B124-4DD73629016D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endParaRPr lang="es-MX" dirty="0">
            <a:solidFill>
              <a:schemeClr val="tx2">
                <a:lumMod val="75000"/>
              </a:schemeClr>
            </a:solidFill>
          </a:endParaRPr>
        </a:p>
      </dgm:t>
    </dgm:pt>
    <dgm:pt modelId="{AF368D82-98C8-4C35-A7CD-10DD8F4A86C2}" type="parTrans" cxnId="{207376C1-0600-4B2C-A4A2-9C56F99E730A}">
      <dgm:prSet/>
      <dgm:spPr/>
      <dgm:t>
        <a:bodyPr/>
        <a:lstStyle/>
        <a:p>
          <a:endParaRPr lang="es-MX"/>
        </a:p>
      </dgm:t>
    </dgm:pt>
    <dgm:pt modelId="{F8BB09F7-93A6-4AD5-8BD0-6D2CB6AB6941}" type="sibTrans" cxnId="{207376C1-0600-4B2C-A4A2-9C56F99E730A}">
      <dgm:prSet/>
      <dgm:spPr/>
      <dgm:t>
        <a:bodyPr/>
        <a:lstStyle/>
        <a:p>
          <a:endParaRPr lang="es-MX"/>
        </a:p>
      </dgm:t>
    </dgm:pt>
    <dgm:pt modelId="{79A398AC-24D7-4590-8E3D-54BDE9AD19F9}" type="pres">
      <dgm:prSet presAssocID="{B9D72F2D-9F84-4E0A-9741-973FD79CD0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2AC8DCD-6BE0-4DAC-9C0F-8B53FA349BF5}" type="pres">
      <dgm:prSet presAssocID="{D827131E-9627-49E6-97C5-4C1B5394AE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5190F6AA-5B15-4C09-9EC5-D6D70D9367AF}" type="pres">
      <dgm:prSet presAssocID="{4E2FECAE-C622-4EA5-B3DE-99D4C7110791}" presName="Accent1" presStyleCnt="0"/>
      <dgm:spPr/>
    </dgm:pt>
    <dgm:pt modelId="{07602EF2-103E-4E9C-B2DF-3B16995BD051}" type="pres">
      <dgm:prSet presAssocID="{4E2FECAE-C622-4EA5-B3DE-99D4C7110791}" presName="Accent" presStyleLbl="bgShp" presStyleIdx="0" presStyleCnt="6"/>
      <dgm:spPr/>
    </dgm:pt>
    <dgm:pt modelId="{A2ABA83D-87E7-4F27-B34F-16E8FADBCFE4}" type="pres">
      <dgm:prSet presAssocID="{4E2FECAE-C622-4EA5-B3DE-99D4C7110791}" presName="Child1" presStyleLbl="node1" presStyleIdx="0" presStyleCnt="6" custScaleX="165877" custLinFactNeighborX="-3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55BB0B-47EC-48FA-B489-6D3B62AC0585}" type="pres">
      <dgm:prSet presAssocID="{D41BAC2C-27BC-4352-B31F-2A1C9C2E1F02}" presName="Accent2" presStyleCnt="0"/>
      <dgm:spPr/>
    </dgm:pt>
    <dgm:pt modelId="{EF101F85-201C-47AC-B84D-9C84A4814399}" type="pres">
      <dgm:prSet presAssocID="{D41BAC2C-27BC-4352-B31F-2A1C9C2E1F02}" presName="Accent" presStyleLbl="bgShp" presStyleIdx="1" presStyleCnt="6"/>
      <dgm:spPr/>
    </dgm:pt>
    <dgm:pt modelId="{4301EBB7-37F6-40C6-ACBF-BC904EFA6796}" type="pres">
      <dgm:prSet presAssocID="{D41BAC2C-27BC-4352-B31F-2A1C9C2E1F02}" presName="Child2" presStyleLbl="node1" presStyleIdx="1" presStyleCnt="6" custScaleX="135006" custLinFactNeighborX="23301" custLinFactNeighborY="1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72BFF5-9DD3-40D1-812D-6F364C348E38}" type="pres">
      <dgm:prSet presAssocID="{2D7F1102-D583-451F-B584-3D3BE77AE2C2}" presName="Accent3" presStyleCnt="0"/>
      <dgm:spPr/>
    </dgm:pt>
    <dgm:pt modelId="{10A8893C-FDD4-4696-8DDA-4D611AA4CB72}" type="pres">
      <dgm:prSet presAssocID="{2D7F1102-D583-451F-B584-3D3BE77AE2C2}" presName="Accent" presStyleLbl="bgShp" presStyleIdx="2" presStyleCnt="6"/>
      <dgm:spPr/>
    </dgm:pt>
    <dgm:pt modelId="{2EE6AF14-6A07-445E-B382-591D41F4CB05}" type="pres">
      <dgm:prSet presAssocID="{2D7F1102-D583-451F-B584-3D3BE77AE2C2}" presName="Child3" presStyleLbl="node1" presStyleIdx="2" presStyleCnt="6" custScaleX="138338" custLinFactNeighborX="11629" custLinFactNeighborY="5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451994-17C2-4D68-A7EE-C5F0503F273D}" type="pres">
      <dgm:prSet presAssocID="{C2BEB607-F3FF-4C38-8239-646E4CEA2D1B}" presName="Accent4" presStyleCnt="0"/>
      <dgm:spPr/>
    </dgm:pt>
    <dgm:pt modelId="{950CCD8E-D92D-4505-B70F-2A319A62564E}" type="pres">
      <dgm:prSet presAssocID="{C2BEB607-F3FF-4C38-8239-646E4CEA2D1B}" presName="Accent" presStyleLbl="bgShp" presStyleIdx="3" presStyleCnt="6"/>
      <dgm:spPr/>
    </dgm:pt>
    <dgm:pt modelId="{0939B3DA-EF1E-417C-97C5-A5621EE03443}" type="pres">
      <dgm:prSet presAssocID="{C2BEB607-F3FF-4C38-8239-646E4CEA2D1B}" presName="Child4" presStyleLbl="node1" presStyleIdx="3" presStyleCnt="6" custScaleX="130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7CA8F9-BBA7-443D-A66F-E0965C7C5DD3}" type="pres">
      <dgm:prSet presAssocID="{39BCE522-6F64-46D1-83C0-67C2B58A24D5}" presName="Accent5" presStyleCnt="0"/>
      <dgm:spPr/>
    </dgm:pt>
    <dgm:pt modelId="{7FD8C0A3-23E0-46AD-A271-BEE58B1131A2}" type="pres">
      <dgm:prSet presAssocID="{39BCE522-6F64-46D1-83C0-67C2B58A24D5}" presName="Accent" presStyleLbl="bgShp" presStyleIdx="4" presStyleCnt="6"/>
      <dgm:spPr/>
    </dgm:pt>
    <dgm:pt modelId="{44A66B17-DD99-496F-962D-C1B15E1325BA}" type="pres">
      <dgm:prSet presAssocID="{39BCE522-6F64-46D1-83C0-67C2B58A24D5}" presName="Child5" presStyleLbl="node1" presStyleIdx="4" presStyleCnt="6" custLinFactNeighborX="-7918" custLinFactNeighborY="-10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F13B02-C85A-4B93-A858-0A3DC46A40A2}" type="pres">
      <dgm:prSet presAssocID="{D88FCDF9-A625-4A5C-8E64-F0FE98177B85}" presName="Accent6" presStyleCnt="0"/>
      <dgm:spPr/>
    </dgm:pt>
    <dgm:pt modelId="{F3F700B9-816B-4D4B-AF73-9AFC2002731B}" type="pres">
      <dgm:prSet presAssocID="{D88FCDF9-A625-4A5C-8E64-F0FE98177B85}" presName="Accent" presStyleLbl="bgShp" presStyleIdx="5" presStyleCnt="6"/>
      <dgm:spPr/>
    </dgm:pt>
    <dgm:pt modelId="{C9418E60-EAC2-4344-B7BA-87EBEB35A14B}" type="pres">
      <dgm:prSet presAssocID="{D88FCDF9-A625-4A5C-8E64-F0FE98177B85}" presName="Child6" presStyleLbl="node1" presStyleIdx="5" presStyleCnt="6" custLinFactNeighborX="-15837" custLinFactNeighborY="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D25CB4-46CE-486A-A341-E769191E56E2}" srcId="{B9D72F2D-9F84-4E0A-9741-973FD79CD08D}" destId="{D827131E-9627-49E6-97C5-4C1B5394AEDC}" srcOrd="0" destOrd="0" parTransId="{77563F66-0C9F-404A-8C7F-CCD1F3E22FCB}" sibTransId="{7D785118-D84C-4083-A116-5CBAD0829E19}"/>
    <dgm:cxn modelId="{DC9217F6-7E56-440F-B737-CD2A699A0BE7}" type="presOf" srcId="{D88FCDF9-A625-4A5C-8E64-F0FE98177B85}" destId="{C9418E60-EAC2-4344-B7BA-87EBEB35A14B}" srcOrd="0" destOrd="0" presId="urn:microsoft.com/office/officeart/2011/layout/HexagonRadial"/>
    <dgm:cxn modelId="{E467FD52-E5AD-4700-A1EF-D71F0FCE29E1}" type="presOf" srcId="{C2BEB607-F3FF-4C38-8239-646E4CEA2D1B}" destId="{0939B3DA-EF1E-417C-97C5-A5621EE03443}" srcOrd="0" destOrd="0" presId="urn:microsoft.com/office/officeart/2011/layout/HexagonRadial"/>
    <dgm:cxn modelId="{C133C9D2-D9BF-462E-AAE3-334597C26DD5}" srcId="{D827131E-9627-49E6-97C5-4C1B5394AEDC}" destId="{D41BAC2C-27BC-4352-B31F-2A1C9C2E1F02}" srcOrd="1" destOrd="0" parTransId="{BBB507CF-B91B-4611-B2B3-E00FCAAA4735}" sibTransId="{06B8DA3C-AA5C-4FE3-A7E1-FBE74F633F91}"/>
    <dgm:cxn modelId="{18759F91-6BB6-4815-931E-E57E83C60A31}" type="presOf" srcId="{2D7F1102-D583-451F-B584-3D3BE77AE2C2}" destId="{2EE6AF14-6A07-445E-B382-591D41F4CB05}" srcOrd="0" destOrd="0" presId="urn:microsoft.com/office/officeart/2011/layout/HexagonRadial"/>
    <dgm:cxn modelId="{84FAADCC-85CB-494D-8706-580FE1C7A2D4}" type="presOf" srcId="{4E2FECAE-C622-4EA5-B3DE-99D4C7110791}" destId="{A2ABA83D-87E7-4F27-B34F-16E8FADBCFE4}" srcOrd="0" destOrd="0" presId="urn:microsoft.com/office/officeart/2011/layout/HexagonRadial"/>
    <dgm:cxn modelId="{92AC6EF6-3A6A-48F9-8E08-E9AF203E8E52}" type="presOf" srcId="{D827131E-9627-49E6-97C5-4C1B5394AEDC}" destId="{D2AC8DCD-6BE0-4DAC-9C0F-8B53FA349BF5}" srcOrd="0" destOrd="0" presId="urn:microsoft.com/office/officeart/2011/layout/HexagonRadial"/>
    <dgm:cxn modelId="{E5177AF2-F431-46AD-A772-F17A6D7D99F0}" srcId="{D827131E-9627-49E6-97C5-4C1B5394AEDC}" destId="{2D7F1102-D583-451F-B584-3D3BE77AE2C2}" srcOrd="2" destOrd="0" parTransId="{CDBD693B-F5E9-4447-996E-058B3905C77E}" sibTransId="{B28FDD7D-7F87-460A-9E52-9A44AE3284E5}"/>
    <dgm:cxn modelId="{30BA0513-9D84-449E-A1FA-7F1D438AFCA2}" type="presOf" srcId="{B9D72F2D-9F84-4E0A-9741-973FD79CD08D}" destId="{79A398AC-24D7-4590-8E3D-54BDE9AD19F9}" srcOrd="0" destOrd="0" presId="urn:microsoft.com/office/officeart/2011/layout/HexagonRadial"/>
    <dgm:cxn modelId="{C55C8ADB-3605-453D-96D3-D79C20C27646}" type="presOf" srcId="{D41BAC2C-27BC-4352-B31F-2A1C9C2E1F02}" destId="{4301EBB7-37F6-40C6-ACBF-BC904EFA6796}" srcOrd="0" destOrd="0" presId="urn:microsoft.com/office/officeart/2011/layout/HexagonRadial"/>
    <dgm:cxn modelId="{64FA4992-D2C0-4D73-B312-CAEB6A968A17}" srcId="{D827131E-9627-49E6-97C5-4C1B5394AEDC}" destId="{4E2FECAE-C622-4EA5-B3DE-99D4C7110791}" srcOrd="0" destOrd="0" parTransId="{C4A6D6CA-3651-4A77-ADD2-E13EDC3A7027}" sibTransId="{67E909F4-CFE7-4DC5-A296-476EE48B8211}"/>
    <dgm:cxn modelId="{158EB7D2-3ADA-4392-A755-D2C35A9DA3C2}" srcId="{D827131E-9627-49E6-97C5-4C1B5394AEDC}" destId="{C2BEB607-F3FF-4C38-8239-646E4CEA2D1B}" srcOrd="3" destOrd="0" parTransId="{8967CF5B-2B76-425A-A4BB-844732962F43}" sibTransId="{F82A91E6-7951-45EA-8833-A1ECF886AF96}"/>
    <dgm:cxn modelId="{D7A4FB85-E42A-45FA-9CCF-FC578EA118A3}" srcId="{D827131E-9627-49E6-97C5-4C1B5394AEDC}" destId="{D88FCDF9-A625-4A5C-8E64-F0FE98177B85}" srcOrd="5" destOrd="0" parTransId="{004DB843-0B1D-4259-9B5A-605FE4C41D05}" sibTransId="{19E188EC-AD1B-48E6-9E80-A946344C19C9}"/>
    <dgm:cxn modelId="{207376C1-0600-4B2C-A4A2-9C56F99E730A}" srcId="{D827131E-9627-49E6-97C5-4C1B5394AEDC}" destId="{E4FFACAB-0F50-4D53-B124-4DD73629016D}" srcOrd="6" destOrd="0" parTransId="{AF368D82-98C8-4C35-A7CD-10DD8F4A86C2}" sibTransId="{F8BB09F7-93A6-4AD5-8BD0-6D2CB6AB6941}"/>
    <dgm:cxn modelId="{EFA7EAC6-C8F8-4091-AB55-7C26ADD424BE}" type="presOf" srcId="{39BCE522-6F64-46D1-83C0-67C2B58A24D5}" destId="{44A66B17-DD99-496F-962D-C1B15E1325BA}" srcOrd="0" destOrd="0" presId="urn:microsoft.com/office/officeart/2011/layout/HexagonRadial"/>
    <dgm:cxn modelId="{7D7F89A0-A618-4D2D-8852-F77A50E13687}" srcId="{D827131E-9627-49E6-97C5-4C1B5394AEDC}" destId="{39BCE522-6F64-46D1-83C0-67C2B58A24D5}" srcOrd="4" destOrd="0" parTransId="{78CECB30-705A-4B26-95B5-38786C84E484}" sibTransId="{AD1FCA7D-9B6A-44DC-8056-5768A471F2BE}"/>
    <dgm:cxn modelId="{4A8CDAE4-9227-4F5B-892A-CC6200E2A689}" type="presParOf" srcId="{79A398AC-24D7-4590-8E3D-54BDE9AD19F9}" destId="{D2AC8DCD-6BE0-4DAC-9C0F-8B53FA349BF5}" srcOrd="0" destOrd="0" presId="urn:microsoft.com/office/officeart/2011/layout/HexagonRadial"/>
    <dgm:cxn modelId="{7E4F7ED8-6679-424F-B700-F1FF94FE02E9}" type="presParOf" srcId="{79A398AC-24D7-4590-8E3D-54BDE9AD19F9}" destId="{5190F6AA-5B15-4C09-9EC5-D6D70D9367AF}" srcOrd="1" destOrd="0" presId="urn:microsoft.com/office/officeart/2011/layout/HexagonRadial"/>
    <dgm:cxn modelId="{9A054A30-F458-4491-93F8-E1597AE25AFC}" type="presParOf" srcId="{5190F6AA-5B15-4C09-9EC5-D6D70D9367AF}" destId="{07602EF2-103E-4E9C-B2DF-3B16995BD051}" srcOrd="0" destOrd="0" presId="urn:microsoft.com/office/officeart/2011/layout/HexagonRadial"/>
    <dgm:cxn modelId="{C1B0470B-842B-47F1-A272-FC008BA7BE41}" type="presParOf" srcId="{79A398AC-24D7-4590-8E3D-54BDE9AD19F9}" destId="{A2ABA83D-87E7-4F27-B34F-16E8FADBCFE4}" srcOrd="2" destOrd="0" presId="urn:microsoft.com/office/officeart/2011/layout/HexagonRadial"/>
    <dgm:cxn modelId="{25D6900C-181A-4D6D-A033-69F8B5701299}" type="presParOf" srcId="{79A398AC-24D7-4590-8E3D-54BDE9AD19F9}" destId="{B655BB0B-47EC-48FA-B489-6D3B62AC0585}" srcOrd="3" destOrd="0" presId="urn:microsoft.com/office/officeart/2011/layout/HexagonRadial"/>
    <dgm:cxn modelId="{2CE7DE09-9D0F-4D13-B4B6-82271CF689F1}" type="presParOf" srcId="{B655BB0B-47EC-48FA-B489-6D3B62AC0585}" destId="{EF101F85-201C-47AC-B84D-9C84A4814399}" srcOrd="0" destOrd="0" presId="urn:microsoft.com/office/officeart/2011/layout/HexagonRadial"/>
    <dgm:cxn modelId="{246F3106-43E8-4F67-9B29-5BF3479064C0}" type="presParOf" srcId="{79A398AC-24D7-4590-8E3D-54BDE9AD19F9}" destId="{4301EBB7-37F6-40C6-ACBF-BC904EFA6796}" srcOrd="4" destOrd="0" presId="urn:microsoft.com/office/officeart/2011/layout/HexagonRadial"/>
    <dgm:cxn modelId="{20D785FC-4731-4401-B1E1-605795BFD197}" type="presParOf" srcId="{79A398AC-24D7-4590-8E3D-54BDE9AD19F9}" destId="{6F72BFF5-9DD3-40D1-812D-6F364C348E38}" srcOrd="5" destOrd="0" presId="urn:microsoft.com/office/officeart/2011/layout/HexagonRadial"/>
    <dgm:cxn modelId="{28616FE8-47A9-4864-8D85-B8F4904F3295}" type="presParOf" srcId="{6F72BFF5-9DD3-40D1-812D-6F364C348E38}" destId="{10A8893C-FDD4-4696-8DDA-4D611AA4CB72}" srcOrd="0" destOrd="0" presId="urn:microsoft.com/office/officeart/2011/layout/HexagonRadial"/>
    <dgm:cxn modelId="{1849315D-2DD6-4352-A108-013B8B87CB04}" type="presParOf" srcId="{79A398AC-24D7-4590-8E3D-54BDE9AD19F9}" destId="{2EE6AF14-6A07-445E-B382-591D41F4CB05}" srcOrd="6" destOrd="0" presId="urn:microsoft.com/office/officeart/2011/layout/HexagonRadial"/>
    <dgm:cxn modelId="{C14E483B-7C07-4948-AE81-C9E59646FBDE}" type="presParOf" srcId="{79A398AC-24D7-4590-8E3D-54BDE9AD19F9}" destId="{35451994-17C2-4D68-A7EE-C5F0503F273D}" srcOrd="7" destOrd="0" presId="urn:microsoft.com/office/officeart/2011/layout/HexagonRadial"/>
    <dgm:cxn modelId="{8A9028DC-6E83-409D-ABB9-C846634F11DB}" type="presParOf" srcId="{35451994-17C2-4D68-A7EE-C5F0503F273D}" destId="{950CCD8E-D92D-4505-B70F-2A319A62564E}" srcOrd="0" destOrd="0" presId="urn:microsoft.com/office/officeart/2011/layout/HexagonRadial"/>
    <dgm:cxn modelId="{D00BDEB0-F220-4396-8D03-CE6A848341AD}" type="presParOf" srcId="{79A398AC-24D7-4590-8E3D-54BDE9AD19F9}" destId="{0939B3DA-EF1E-417C-97C5-A5621EE03443}" srcOrd="8" destOrd="0" presId="urn:microsoft.com/office/officeart/2011/layout/HexagonRadial"/>
    <dgm:cxn modelId="{80C03801-5FB8-4021-95D5-6FF28D0A3FFD}" type="presParOf" srcId="{79A398AC-24D7-4590-8E3D-54BDE9AD19F9}" destId="{EF7CA8F9-BBA7-443D-A66F-E0965C7C5DD3}" srcOrd="9" destOrd="0" presId="urn:microsoft.com/office/officeart/2011/layout/HexagonRadial"/>
    <dgm:cxn modelId="{5C47160C-2316-4AAD-905A-3438C38AD9EE}" type="presParOf" srcId="{EF7CA8F9-BBA7-443D-A66F-E0965C7C5DD3}" destId="{7FD8C0A3-23E0-46AD-A271-BEE58B1131A2}" srcOrd="0" destOrd="0" presId="urn:microsoft.com/office/officeart/2011/layout/HexagonRadial"/>
    <dgm:cxn modelId="{5ADE600A-982E-4F19-8B6E-68E1C6B43234}" type="presParOf" srcId="{79A398AC-24D7-4590-8E3D-54BDE9AD19F9}" destId="{44A66B17-DD99-496F-962D-C1B15E1325BA}" srcOrd="10" destOrd="0" presId="urn:microsoft.com/office/officeart/2011/layout/HexagonRadial"/>
    <dgm:cxn modelId="{CF4688D8-4A7F-4A47-8000-191B48E353A2}" type="presParOf" srcId="{79A398AC-24D7-4590-8E3D-54BDE9AD19F9}" destId="{C4F13B02-C85A-4B93-A858-0A3DC46A40A2}" srcOrd="11" destOrd="0" presId="urn:microsoft.com/office/officeart/2011/layout/HexagonRadial"/>
    <dgm:cxn modelId="{6EC62748-F62B-4F3F-8336-9EC6B9307C78}" type="presParOf" srcId="{C4F13B02-C85A-4B93-A858-0A3DC46A40A2}" destId="{F3F700B9-816B-4D4B-AF73-9AFC2002731B}" srcOrd="0" destOrd="0" presId="urn:microsoft.com/office/officeart/2011/layout/HexagonRadial"/>
    <dgm:cxn modelId="{2202E452-CD74-4C15-9AC1-C45B3FF756E3}" type="presParOf" srcId="{79A398AC-24D7-4590-8E3D-54BDE9AD19F9}" destId="{C9418E60-EAC2-4344-B7BA-87EBEB35A14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68F0D-FE46-4A8A-AC01-540CEEDEEAF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059F872-D0BD-4BBA-BE5B-01757274BBD7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s-MX" sz="1400" b="1" dirty="0" smtClean="0">
              <a:solidFill>
                <a:schemeClr val="bg1"/>
              </a:solidFill>
            </a:rPr>
            <a:t>Académicos:</a:t>
          </a:r>
          <a:endParaRPr lang="es-MX" sz="1400" b="1" dirty="0">
            <a:solidFill>
              <a:schemeClr val="bg1"/>
            </a:solidFill>
          </a:endParaRPr>
        </a:p>
      </dgm:t>
    </dgm:pt>
    <dgm:pt modelId="{915864C2-0667-4B90-B31C-E07C37AB5563}" type="parTrans" cxnId="{E6940939-3629-4321-A11E-6DB33EE67849}">
      <dgm:prSet/>
      <dgm:spPr/>
      <dgm:t>
        <a:bodyPr/>
        <a:lstStyle/>
        <a:p>
          <a:endParaRPr lang="es-MX"/>
        </a:p>
      </dgm:t>
    </dgm:pt>
    <dgm:pt modelId="{433971D7-8182-4ED9-9820-2F17D24B0326}" type="sibTrans" cxnId="{E6940939-3629-4321-A11E-6DB33EE67849}">
      <dgm:prSet/>
      <dgm:spPr/>
      <dgm:t>
        <a:bodyPr/>
        <a:lstStyle/>
        <a:p>
          <a:endParaRPr lang="es-MX"/>
        </a:p>
      </dgm:t>
    </dgm:pt>
    <dgm:pt modelId="{B2948D6D-28C5-49B7-8C4E-90DD61DF054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Trayectoria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4D3CA218-0F6B-4165-AC5B-EA1631334B22}" type="parTrans" cxnId="{0E58B7EE-795B-4B7C-B9EB-8EBA47915CC0}">
      <dgm:prSet/>
      <dgm:spPr/>
      <dgm:t>
        <a:bodyPr/>
        <a:lstStyle/>
        <a:p>
          <a:endParaRPr lang="es-MX"/>
        </a:p>
      </dgm:t>
    </dgm:pt>
    <dgm:pt modelId="{24E5835C-233A-4679-A6FA-1E2EA1021413}" type="sibTrans" cxnId="{0E58B7EE-795B-4B7C-B9EB-8EBA47915CC0}">
      <dgm:prSet/>
      <dgm:spPr/>
      <dgm:t>
        <a:bodyPr/>
        <a:lstStyle/>
        <a:p>
          <a:endParaRPr lang="es-MX"/>
        </a:p>
      </dgm:t>
    </dgm:pt>
    <dgm:pt modelId="{DEC235EC-6E7D-4449-8E55-BAAE8F3BAE6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Calificaciones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208323D5-0F46-4DD3-BF2C-61002DAEBF4A}" type="parTrans" cxnId="{8D1A43E0-0FB9-48A6-BB6F-044BE79F6FB6}">
      <dgm:prSet/>
      <dgm:spPr/>
      <dgm:t>
        <a:bodyPr/>
        <a:lstStyle/>
        <a:p>
          <a:endParaRPr lang="es-MX"/>
        </a:p>
      </dgm:t>
    </dgm:pt>
    <dgm:pt modelId="{CD7F11BC-D6F4-4562-A4C9-94F6A1CD34B0}" type="sibTrans" cxnId="{8D1A43E0-0FB9-48A6-BB6F-044BE79F6FB6}">
      <dgm:prSet/>
      <dgm:spPr/>
      <dgm:t>
        <a:bodyPr/>
        <a:lstStyle/>
        <a:p>
          <a:endParaRPr lang="es-MX"/>
        </a:p>
      </dgm:t>
    </dgm:pt>
    <dgm:pt modelId="{0F46BD1B-772C-470D-865D-365F88D58F9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Títulos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F39EE22B-BA70-4B66-B2DB-4B224CB4FCDF}" type="parTrans" cxnId="{B5D87037-7BEA-4E5C-8600-3AECDD7E35DD}">
      <dgm:prSet/>
      <dgm:spPr/>
      <dgm:t>
        <a:bodyPr/>
        <a:lstStyle/>
        <a:p>
          <a:endParaRPr lang="es-MX"/>
        </a:p>
      </dgm:t>
    </dgm:pt>
    <dgm:pt modelId="{144FC250-F394-4CDC-8330-EBDEAAC2A6CB}" type="sibTrans" cxnId="{B5D87037-7BEA-4E5C-8600-3AECDD7E35DD}">
      <dgm:prSet/>
      <dgm:spPr/>
      <dgm:t>
        <a:bodyPr/>
        <a:lstStyle/>
        <a:p>
          <a:endParaRPr lang="es-MX"/>
        </a:p>
      </dgm:t>
    </dgm:pt>
    <dgm:pt modelId="{DE06C2E5-7001-453B-BD67-1480B9B90D8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smtClean="0">
              <a:solidFill>
                <a:schemeClr val="tx2">
                  <a:lumMod val="75000"/>
                </a:schemeClr>
              </a:solidFill>
            </a:rPr>
            <a:t>Cédulas</a:t>
          </a:r>
          <a:endParaRPr lang="es-MX" sz="1300">
            <a:solidFill>
              <a:schemeClr val="tx2">
                <a:lumMod val="75000"/>
              </a:schemeClr>
            </a:solidFill>
          </a:endParaRPr>
        </a:p>
      </dgm:t>
    </dgm:pt>
    <dgm:pt modelId="{034C7B10-0036-4332-9ABC-8E859B13EFD0}" type="parTrans" cxnId="{105A501B-EBE7-4C32-9F21-55915F8155E8}">
      <dgm:prSet/>
      <dgm:spPr/>
      <dgm:t>
        <a:bodyPr/>
        <a:lstStyle/>
        <a:p>
          <a:endParaRPr lang="es-MX"/>
        </a:p>
      </dgm:t>
    </dgm:pt>
    <dgm:pt modelId="{9E3204CB-7EB8-4D79-AB10-8D1B69ED6FED}" type="sibTrans" cxnId="{105A501B-EBE7-4C32-9F21-55915F8155E8}">
      <dgm:prSet/>
      <dgm:spPr/>
      <dgm:t>
        <a:bodyPr/>
        <a:lstStyle/>
        <a:p>
          <a:endParaRPr lang="es-MX"/>
        </a:p>
      </dgm:t>
    </dgm:pt>
    <dgm:pt modelId="{A5BCF44A-01A1-4ECE-BE06-30826CE1F3D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Certificados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628F18DA-E60D-45F1-99D6-3D80F6424CFF}" type="parTrans" cxnId="{71772632-8380-461B-B2BD-4CA44789F500}">
      <dgm:prSet/>
      <dgm:spPr/>
      <dgm:t>
        <a:bodyPr/>
        <a:lstStyle/>
        <a:p>
          <a:endParaRPr lang="es-MX"/>
        </a:p>
      </dgm:t>
    </dgm:pt>
    <dgm:pt modelId="{A4A34AC3-D5F1-4BE7-A7A9-CB155CB44E42}" type="sibTrans" cxnId="{71772632-8380-461B-B2BD-4CA44789F500}">
      <dgm:prSet/>
      <dgm:spPr/>
      <dgm:t>
        <a:bodyPr/>
        <a:lstStyle/>
        <a:p>
          <a:endParaRPr lang="es-MX"/>
        </a:p>
      </dgm:t>
    </dgm:pt>
    <dgm:pt modelId="{BBF6FD53-C9FC-4351-8F02-E1ADAB4440D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Reconocimientos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E83937FA-EF1B-498F-945C-0117E02BC8D2}" type="parTrans" cxnId="{F8A0E95D-AD7C-4EEF-BDDB-131685EDE4BD}">
      <dgm:prSet/>
      <dgm:spPr/>
      <dgm:t>
        <a:bodyPr/>
        <a:lstStyle/>
        <a:p>
          <a:endParaRPr lang="es-MX"/>
        </a:p>
      </dgm:t>
    </dgm:pt>
    <dgm:pt modelId="{B5EC7560-CA4F-41C1-8610-608E3E489502}" type="sibTrans" cxnId="{F8A0E95D-AD7C-4EEF-BDDB-131685EDE4BD}">
      <dgm:prSet/>
      <dgm:spPr/>
      <dgm:t>
        <a:bodyPr/>
        <a:lstStyle/>
        <a:p>
          <a:endParaRPr lang="es-MX"/>
        </a:p>
      </dgm:t>
    </dgm:pt>
    <dgm:pt modelId="{0F4A9026-B393-4AD5-915C-A9748034A17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783F1D09-2BEE-405D-8DE2-6B64674C7A4B}" type="parTrans" cxnId="{088ADC56-0214-44BB-B02E-F99D9F7276AC}">
      <dgm:prSet/>
      <dgm:spPr/>
      <dgm:t>
        <a:bodyPr/>
        <a:lstStyle/>
        <a:p>
          <a:endParaRPr lang="es-MX"/>
        </a:p>
      </dgm:t>
    </dgm:pt>
    <dgm:pt modelId="{F4A076E5-38C2-4FC5-9D71-5D24F1D9D75F}" type="sibTrans" cxnId="{088ADC56-0214-44BB-B02E-F99D9F7276AC}">
      <dgm:prSet/>
      <dgm:spPr/>
      <dgm:t>
        <a:bodyPr/>
        <a:lstStyle/>
        <a:p>
          <a:endParaRPr lang="es-MX"/>
        </a:p>
      </dgm:t>
    </dgm:pt>
    <dgm:pt modelId="{3110FEF8-701E-47D0-A79E-0B422CE4E61A}" type="pres">
      <dgm:prSet presAssocID="{24068F0D-FE46-4A8A-AC01-540CEEDEEA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0DD0D1F-4AAD-4979-B07B-90CEDEC6F54B}" type="pres">
      <dgm:prSet presAssocID="{24068F0D-FE46-4A8A-AC01-540CEEDEEAF3}" presName="radial" presStyleCnt="0">
        <dgm:presLayoutVars>
          <dgm:animLvl val="ctr"/>
        </dgm:presLayoutVars>
      </dgm:prSet>
      <dgm:spPr/>
    </dgm:pt>
    <dgm:pt modelId="{1880A56D-80DC-40D0-A0FB-0F5F0C748068}" type="pres">
      <dgm:prSet presAssocID="{F059F872-D0BD-4BBA-BE5B-01757274BBD7}" presName="centerShape" presStyleLbl="vennNode1" presStyleIdx="0" presStyleCnt="8" custScaleX="88581" custScaleY="95034"/>
      <dgm:spPr/>
      <dgm:t>
        <a:bodyPr/>
        <a:lstStyle/>
        <a:p>
          <a:endParaRPr lang="es-MX"/>
        </a:p>
      </dgm:t>
    </dgm:pt>
    <dgm:pt modelId="{449A07E0-104E-415D-B8C5-D169B967094B}" type="pres">
      <dgm:prSet presAssocID="{B2948D6D-28C5-49B7-8C4E-90DD61DF054A}" presName="node" presStyleLbl="vennNode1" presStyleIdx="1" presStyleCnt="8" custScaleX="1251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F87A21-C2F5-46FF-B184-DED862CBB34D}" type="pres">
      <dgm:prSet presAssocID="{DEC235EC-6E7D-4449-8E55-BAAE8F3BAE67}" presName="node" presStyleLbl="vennNode1" presStyleIdx="2" presStyleCnt="8" custScaleX="1532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831BB6-5AD5-4A23-91CA-77BDE71B88C3}" type="pres">
      <dgm:prSet presAssocID="{0F46BD1B-772C-470D-865D-365F88D58F92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C3F8EA-8FDA-4D4C-8F74-12216FCEC47C}" type="pres">
      <dgm:prSet presAssocID="{DE06C2E5-7001-453B-BD67-1480B9B90D85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FB8DE6-C5F3-4D25-B3FE-443482336B7E}" type="pres">
      <dgm:prSet presAssocID="{A5BCF44A-01A1-4ECE-BE06-30826CE1F3D5}" presName="node" presStyleLbl="vennNode1" presStyleIdx="5" presStyleCnt="8" custScaleX="1570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20A9C1-F67D-4D26-BE72-0C6C8355303B}" type="pres">
      <dgm:prSet presAssocID="{BBF6FD53-C9FC-4351-8F02-E1ADAB4440D3}" presName="node" presStyleLbl="vennNode1" presStyleIdx="6" presStyleCnt="8" custScaleX="193204" custScaleY="77162" custRadScaleRad="98540" custRadScaleInc="-67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DC6018-8291-41ED-9A61-F09E022EAFA7}" type="pres">
      <dgm:prSet presAssocID="{0F4A9026-B393-4AD5-915C-A9748034A17E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8A0E95D-AD7C-4EEF-BDDB-131685EDE4BD}" srcId="{F059F872-D0BD-4BBA-BE5B-01757274BBD7}" destId="{BBF6FD53-C9FC-4351-8F02-E1ADAB4440D3}" srcOrd="5" destOrd="0" parTransId="{E83937FA-EF1B-498F-945C-0117E02BC8D2}" sibTransId="{B5EC7560-CA4F-41C1-8610-608E3E489502}"/>
    <dgm:cxn modelId="{088ADC56-0214-44BB-B02E-F99D9F7276AC}" srcId="{F059F872-D0BD-4BBA-BE5B-01757274BBD7}" destId="{0F4A9026-B393-4AD5-915C-A9748034A17E}" srcOrd="6" destOrd="0" parTransId="{783F1D09-2BEE-405D-8DE2-6B64674C7A4B}" sibTransId="{F4A076E5-38C2-4FC5-9D71-5D24F1D9D75F}"/>
    <dgm:cxn modelId="{18D44F42-45CC-4F88-A9CA-8B3D8FA6B4DA}" type="presOf" srcId="{B2948D6D-28C5-49B7-8C4E-90DD61DF054A}" destId="{449A07E0-104E-415D-B8C5-D169B967094B}" srcOrd="0" destOrd="0" presId="urn:microsoft.com/office/officeart/2005/8/layout/radial3"/>
    <dgm:cxn modelId="{8D1A43E0-0FB9-48A6-BB6F-044BE79F6FB6}" srcId="{F059F872-D0BD-4BBA-BE5B-01757274BBD7}" destId="{DEC235EC-6E7D-4449-8E55-BAAE8F3BAE67}" srcOrd="1" destOrd="0" parTransId="{208323D5-0F46-4DD3-BF2C-61002DAEBF4A}" sibTransId="{CD7F11BC-D6F4-4562-A4C9-94F6A1CD34B0}"/>
    <dgm:cxn modelId="{105A501B-EBE7-4C32-9F21-55915F8155E8}" srcId="{F059F872-D0BD-4BBA-BE5B-01757274BBD7}" destId="{DE06C2E5-7001-453B-BD67-1480B9B90D85}" srcOrd="3" destOrd="0" parTransId="{034C7B10-0036-4332-9ABC-8E859B13EFD0}" sibTransId="{9E3204CB-7EB8-4D79-AB10-8D1B69ED6FED}"/>
    <dgm:cxn modelId="{7C604A52-3DD8-4B66-9CE1-2BEB9C6426BE}" type="presOf" srcId="{F059F872-D0BD-4BBA-BE5B-01757274BBD7}" destId="{1880A56D-80DC-40D0-A0FB-0F5F0C748068}" srcOrd="0" destOrd="0" presId="urn:microsoft.com/office/officeart/2005/8/layout/radial3"/>
    <dgm:cxn modelId="{BED9E181-74E3-4EA9-85D4-C004738A0B48}" type="presOf" srcId="{DE06C2E5-7001-453B-BD67-1480B9B90D85}" destId="{6CC3F8EA-8FDA-4D4C-8F74-12216FCEC47C}" srcOrd="0" destOrd="0" presId="urn:microsoft.com/office/officeart/2005/8/layout/radial3"/>
    <dgm:cxn modelId="{48553AF2-9923-46D8-B287-CB34C4761C96}" type="presOf" srcId="{A5BCF44A-01A1-4ECE-BE06-30826CE1F3D5}" destId="{B9FB8DE6-C5F3-4D25-B3FE-443482336B7E}" srcOrd="0" destOrd="0" presId="urn:microsoft.com/office/officeart/2005/8/layout/radial3"/>
    <dgm:cxn modelId="{71772632-8380-461B-B2BD-4CA44789F500}" srcId="{F059F872-D0BD-4BBA-BE5B-01757274BBD7}" destId="{A5BCF44A-01A1-4ECE-BE06-30826CE1F3D5}" srcOrd="4" destOrd="0" parTransId="{628F18DA-E60D-45F1-99D6-3D80F6424CFF}" sibTransId="{A4A34AC3-D5F1-4BE7-A7A9-CB155CB44E42}"/>
    <dgm:cxn modelId="{B5D87037-7BEA-4E5C-8600-3AECDD7E35DD}" srcId="{F059F872-D0BD-4BBA-BE5B-01757274BBD7}" destId="{0F46BD1B-772C-470D-865D-365F88D58F92}" srcOrd="2" destOrd="0" parTransId="{F39EE22B-BA70-4B66-B2DB-4B224CB4FCDF}" sibTransId="{144FC250-F394-4CDC-8330-EBDEAAC2A6CB}"/>
    <dgm:cxn modelId="{12F34415-8F50-4CF7-B8C7-0EA5E47D7CA6}" type="presOf" srcId="{BBF6FD53-C9FC-4351-8F02-E1ADAB4440D3}" destId="{4E20A9C1-F67D-4D26-BE72-0C6C8355303B}" srcOrd="0" destOrd="0" presId="urn:microsoft.com/office/officeart/2005/8/layout/radial3"/>
    <dgm:cxn modelId="{0E58B7EE-795B-4B7C-B9EB-8EBA47915CC0}" srcId="{F059F872-D0BD-4BBA-BE5B-01757274BBD7}" destId="{B2948D6D-28C5-49B7-8C4E-90DD61DF054A}" srcOrd="0" destOrd="0" parTransId="{4D3CA218-0F6B-4165-AC5B-EA1631334B22}" sibTransId="{24E5835C-233A-4679-A6FA-1E2EA1021413}"/>
    <dgm:cxn modelId="{30B5E99A-BE05-4F9A-B8CE-07BA6EF18C62}" type="presOf" srcId="{0F46BD1B-772C-470D-865D-365F88D58F92}" destId="{FE831BB6-5AD5-4A23-91CA-77BDE71B88C3}" srcOrd="0" destOrd="0" presId="urn:microsoft.com/office/officeart/2005/8/layout/radial3"/>
    <dgm:cxn modelId="{803CE317-B932-4D7D-8E8F-0FE1F2017087}" type="presOf" srcId="{0F4A9026-B393-4AD5-915C-A9748034A17E}" destId="{ABDC6018-8291-41ED-9A61-F09E022EAFA7}" srcOrd="0" destOrd="0" presId="urn:microsoft.com/office/officeart/2005/8/layout/radial3"/>
    <dgm:cxn modelId="{B37FD55D-F06A-4EAD-A782-A9B5FF70669F}" type="presOf" srcId="{24068F0D-FE46-4A8A-AC01-540CEEDEEAF3}" destId="{3110FEF8-701E-47D0-A79E-0B422CE4E61A}" srcOrd="0" destOrd="0" presId="urn:microsoft.com/office/officeart/2005/8/layout/radial3"/>
    <dgm:cxn modelId="{E6940939-3629-4321-A11E-6DB33EE67849}" srcId="{24068F0D-FE46-4A8A-AC01-540CEEDEEAF3}" destId="{F059F872-D0BD-4BBA-BE5B-01757274BBD7}" srcOrd="0" destOrd="0" parTransId="{915864C2-0667-4B90-B31C-E07C37AB5563}" sibTransId="{433971D7-8182-4ED9-9820-2F17D24B0326}"/>
    <dgm:cxn modelId="{347B6E0C-4515-4B67-8E02-5DCE6166296B}" type="presOf" srcId="{DEC235EC-6E7D-4449-8E55-BAAE8F3BAE67}" destId="{3AF87A21-C2F5-46FF-B184-DED862CBB34D}" srcOrd="0" destOrd="0" presId="urn:microsoft.com/office/officeart/2005/8/layout/radial3"/>
    <dgm:cxn modelId="{59270C78-31D4-4029-AB12-F479477C51F2}" type="presParOf" srcId="{3110FEF8-701E-47D0-A79E-0B422CE4E61A}" destId="{E0DD0D1F-4AAD-4979-B07B-90CEDEC6F54B}" srcOrd="0" destOrd="0" presId="urn:microsoft.com/office/officeart/2005/8/layout/radial3"/>
    <dgm:cxn modelId="{DAF197EE-7451-4DDF-8702-67492F0D1B37}" type="presParOf" srcId="{E0DD0D1F-4AAD-4979-B07B-90CEDEC6F54B}" destId="{1880A56D-80DC-40D0-A0FB-0F5F0C748068}" srcOrd="0" destOrd="0" presId="urn:microsoft.com/office/officeart/2005/8/layout/radial3"/>
    <dgm:cxn modelId="{BADA798B-37BE-4BAF-8493-F7209FBF95BE}" type="presParOf" srcId="{E0DD0D1F-4AAD-4979-B07B-90CEDEC6F54B}" destId="{449A07E0-104E-415D-B8C5-D169B967094B}" srcOrd="1" destOrd="0" presId="urn:microsoft.com/office/officeart/2005/8/layout/radial3"/>
    <dgm:cxn modelId="{B743E580-F5F8-4F43-B025-7BD8EC81CBA8}" type="presParOf" srcId="{E0DD0D1F-4AAD-4979-B07B-90CEDEC6F54B}" destId="{3AF87A21-C2F5-46FF-B184-DED862CBB34D}" srcOrd="2" destOrd="0" presId="urn:microsoft.com/office/officeart/2005/8/layout/radial3"/>
    <dgm:cxn modelId="{F8AC0B50-7352-4BD2-A166-E2F4D300AB96}" type="presParOf" srcId="{E0DD0D1F-4AAD-4979-B07B-90CEDEC6F54B}" destId="{FE831BB6-5AD5-4A23-91CA-77BDE71B88C3}" srcOrd="3" destOrd="0" presId="urn:microsoft.com/office/officeart/2005/8/layout/radial3"/>
    <dgm:cxn modelId="{4237CCE1-5EC0-48F2-8EA6-99B8A334FC73}" type="presParOf" srcId="{E0DD0D1F-4AAD-4979-B07B-90CEDEC6F54B}" destId="{6CC3F8EA-8FDA-4D4C-8F74-12216FCEC47C}" srcOrd="4" destOrd="0" presId="urn:microsoft.com/office/officeart/2005/8/layout/radial3"/>
    <dgm:cxn modelId="{D5F23E0F-3532-4DF5-BFA7-1880B4326660}" type="presParOf" srcId="{E0DD0D1F-4AAD-4979-B07B-90CEDEC6F54B}" destId="{B9FB8DE6-C5F3-4D25-B3FE-443482336B7E}" srcOrd="5" destOrd="0" presId="urn:microsoft.com/office/officeart/2005/8/layout/radial3"/>
    <dgm:cxn modelId="{D7F88820-3549-4E69-85C5-DA250B2378FE}" type="presParOf" srcId="{E0DD0D1F-4AAD-4979-B07B-90CEDEC6F54B}" destId="{4E20A9C1-F67D-4D26-BE72-0C6C8355303B}" srcOrd="6" destOrd="0" presId="urn:microsoft.com/office/officeart/2005/8/layout/radial3"/>
    <dgm:cxn modelId="{2C3476CB-75B4-4542-BED1-F3CAAC9119AB}" type="presParOf" srcId="{E0DD0D1F-4AAD-4979-B07B-90CEDEC6F54B}" destId="{ABDC6018-8291-41ED-9A61-F09E022EAFA7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D64474-E7D8-4D0D-99AB-635B67E72F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E2EA9ED-E78F-42C8-A89B-F4B4B438C575}">
      <dgm:prSet custT="1"/>
      <dgm:spPr/>
      <dgm:t>
        <a:bodyPr/>
        <a:lstStyle/>
        <a:p>
          <a:pPr rtl="0"/>
          <a:r>
            <a:rPr lang="es-MX" sz="1800" b="1" dirty="0" smtClean="0"/>
            <a:t>Patrimoniales</a:t>
          </a:r>
          <a:endParaRPr lang="es-MX" sz="1800" b="1" dirty="0"/>
        </a:p>
      </dgm:t>
    </dgm:pt>
    <dgm:pt modelId="{B6EDB944-D049-4B68-9081-AF67C50145C0}" type="parTrans" cxnId="{4EAA35DE-1896-40C0-86EB-738C5E991E0F}">
      <dgm:prSet/>
      <dgm:spPr/>
      <dgm:t>
        <a:bodyPr/>
        <a:lstStyle/>
        <a:p>
          <a:endParaRPr lang="es-MX"/>
        </a:p>
      </dgm:t>
    </dgm:pt>
    <dgm:pt modelId="{7B1317D0-9D61-41FF-AA61-1E9F1B908046}" type="sibTrans" cxnId="{4EAA35DE-1896-40C0-86EB-738C5E991E0F}">
      <dgm:prSet/>
      <dgm:spPr/>
      <dgm:t>
        <a:bodyPr/>
        <a:lstStyle/>
        <a:p>
          <a:endParaRPr lang="es-MX"/>
        </a:p>
      </dgm:t>
    </dgm:pt>
    <dgm:pt modelId="{54F51649-1FEB-4644-A903-506F04239E7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tx2">
                  <a:lumMod val="75000"/>
                </a:schemeClr>
              </a:solidFill>
            </a:rPr>
            <a:t>Bienes muebles e inmuebles</a:t>
          </a:r>
          <a:endParaRPr lang="es-MX" sz="1400" dirty="0">
            <a:solidFill>
              <a:schemeClr val="tx2">
                <a:lumMod val="75000"/>
              </a:schemeClr>
            </a:solidFill>
          </a:endParaRPr>
        </a:p>
      </dgm:t>
    </dgm:pt>
    <dgm:pt modelId="{56C5AB1F-28C7-4191-B809-762E9C30ACB5}" type="parTrans" cxnId="{F92CFBDF-6278-4551-901E-23E254FC9A68}">
      <dgm:prSet/>
      <dgm:spPr/>
      <dgm:t>
        <a:bodyPr/>
        <a:lstStyle/>
        <a:p>
          <a:endParaRPr lang="es-MX"/>
        </a:p>
      </dgm:t>
    </dgm:pt>
    <dgm:pt modelId="{72EACEB4-1D49-4A3D-BA61-D1B18B99C550}" type="sibTrans" cxnId="{F92CFBDF-6278-4551-901E-23E254FC9A68}">
      <dgm:prSet/>
      <dgm:spPr/>
      <dgm:t>
        <a:bodyPr/>
        <a:lstStyle/>
        <a:p>
          <a:endParaRPr lang="es-MX"/>
        </a:p>
      </dgm:t>
    </dgm:pt>
    <dgm:pt modelId="{7FBF1A55-A6E3-4E46-BAC8-CC1BAFA1745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tx2">
                  <a:lumMod val="75000"/>
                </a:schemeClr>
              </a:solidFill>
            </a:rPr>
            <a:t>Información fiscal</a:t>
          </a:r>
          <a:endParaRPr lang="es-MX" sz="1400" dirty="0">
            <a:solidFill>
              <a:schemeClr val="tx2">
                <a:lumMod val="75000"/>
              </a:schemeClr>
            </a:solidFill>
          </a:endParaRPr>
        </a:p>
      </dgm:t>
    </dgm:pt>
    <dgm:pt modelId="{97E15439-1EB0-489F-B694-99A264ADEEB4}" type="parTrans" cxnId="{27BD17F0-EA12-4F33-BCFD-7DF684C0270D}">
      <dgm:prSet/>
      <dgm:spPr/>
      <dgm:t>
        <a:bodyPr/>
        <a:lstStyle/>
        <a:p>
          <a:endParaRPr lang="es-MX"/>
        </a:p>
      </dgm:t>
    </dgm:pt>
    <dgm:pt modelId="{1BA9EC33-D0AA-4F5F-A1CE-51479ED2BF1A}" type="sibTrans" cxnId="{27BD17F0-EA12-4F33-BCFD-7DF684C0270D}">
      <dgm:prSet/>
      <dgm:spPr/>
      <dgm:t>
        <a:bodyPr/>
        <a:lstStyle/>
        <a:p>
          <a:endParaRPr lang="es-MX"/>
        </a:p>
      </dgm:t>
    </dgm:pt>
    <dgm:pt modelId="{01A2F9E4-4752-4DA9-A406-2F71C6CDD21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tx2">
                  <a:lumMod val="75000"/>
                </a:schemeClr>
              </a:solidFill>
            </a:rPr>
            <a:t>Ingresos y egresos</a:t>
          </a:r>
          <a:endParaRPr lang="es-MX" sz="1400" dirty="0">
            <a:solidFill>
              <a:schemeClr val="tx2">
                <a:lumMod val="75000"/>
              </a:schemeClr>
            </a:solidFill>
          </a:endParaRPr>
        </a:p>
      </dgm:t>
    </dgm:pt>
    <dgm:pt modelId="{D1F86791-712D-4405-B9E4-B1E930A6EDCA}" type="parTrans" cxnId="{3239110F-F73C-4288-AC69-DE132032F458}">
      <dgm:prSet/>
      <dgm:spPr/>
      <dgm:t>
        <a:bodyPr/>
        <a:lstStyle/>
        <a:p>
          <a:endParaRPr lang="es-MX"/>
        </a:p>
      </dgm:t>
    </dgm:pt>
    <dgm:pt modelId="{FE595B27-8520-4104-91CD-EE8481D2B523}" type="sibTrans" cxnId="{3239110F-F73C-4288-AC69-DE132032F458}">
      <dgm:prSet/>
      <dgm:spPr/>
      <dgm:t>
        <a:bodyPr/>
        <a:lstStyle/>
        <a:p>
          <a:endParaRPr lang="es-MX"/>
        </a:p>
      </dgm:t>
    </dgm:pt>
    <dgm:pt modelId="{A6149DCE-BD06-4804-8225-9E0DD672BCB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300" dirty="0" smtClean="0">
              <a:solidFill>
                <a:schemeClr val="tx2">
                  <a:lumMod val="75000"/>
                </a:schemeClr>
              </a:solidFill>
            </a:rPr>
            <a:t>Cuentas bancarias</a:t>
          </a:r>
          <a:endParaRPr lang="es-MX" sz="1300" dirty="0">
            <a:solidFill>
              <a:schemeClr val="tx2">
                <a:lumMod val="75000"/>
              </a:schemeClr>
            </a:solidFill>
          </a:endParaRPr>
        </a:p>
      </dgm:t>
    </dgm:pt>
    <dgm:pt modelId="{C6A49687-C2A0-40BE-B75A-507BB557C207}" type="parTrans" cxnId="{1249ECE2-7C77-4632-8418-D986EB3BAC01}">
      <dgm:prSet/>
      <dgm:spPr/>
      <dgm:t>
        <a:bodyPr/>
        <a:lstStyle/>
        <a:p>
          <a:endParaRPr lang="es-MX"/>
        </a:p>
      </dgm:t>
    </dgm:pt>
    <dgm:pt modelId="{512B5C73-E7A1-4BB4-92A5-48683FC2383B}" type="sibTrans" cxnId="{1249ECE2-7C77-4632-8418-D986EB3BAC01}">
      <dgm:prSet/>
      <dgm:spPr/>
      <dgm:t>
        <a:bodyPr/>
        <a:lstStyle/>
        <a:p>
          <a:endParaRPr lang="es-MX"/>
        </a:p>
      </dgm:t>
    </dgm:pt>
    <dgm:pt modelId="{33B6276F-9B00-4C00-A01F-33423BF7C2B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4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400" dirty="0">
            <a:solidFill>
              <a:schemeClr val="tx2">
                <a:lumMod val="75000"/>
              </a:schemeClr>
            </a:solidFill>
          </a:endParaRPr>
        </a:p>
      </dgm:t>
    </dgm:pt>
    <dgm:pt modelId="{5FB10E62-5ED2-404B-ACA7-806207B94B83}" type="parTrans" cxnId="{B72A9E6C-7D3E-490C-A514-801DC23C4548}">
      <dgm:prSet/>
      <dgm:spPr/>
      <dgm:t>
        <a:bodyPr/>
        <a:lstStyle/>
        <a:p>
          <a:endParaRPr lang="es-MX"/>
        </a:p>
      </dgm:t>
    </dgm:pt>
    <dgm:pt modelId="{9D359218-307C-4967-9253-8381923CBF7B}" type="sibTrans" cxnId="{B72A9E6C-7D3E-490C-A514-801DC23C4548}">
      <dgm:prSet/>
      <dgm:spPr/>
      <dgm:t>
        <a:bodyPr/>
        <a:lstStyle/>
        <a:p>
          <a:endParaRPr lang="es-MX"/>
        </a:p>
      </dgm:t>
    </dgm:pt>
    <dgm:pt modelId="{CB21369A-5012-4C08-A484-F7E97CACD5AF}" type="pres">
      <dgm:prSet presAssocID="{D9D64474-E7D8-4D0D-99AB-635B67E72F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4453986-7150-4D88-98CB-79B1CB4A5139}" type="pres">
      <dgm:prSet presAssocID="{6E2EA9ED-E78F-42C8-A89B-F4B4B438C575}" presName="root1" presStyleCnt="0"/>
      <dgm:spPr/>
    </dgm:pt>
    <dgm:pt modelId="{6B81BDB3-861D-48DA-AF6D-053A2D04F8D4}" type="pres">
      <dgm:prSet presAssocID="{6E2EA9ED-E78F-42C8-A89B-F4B4B438C575}" presName="LevelOneTextNode" presStyleLbl="node0" presStyleIdx="0" presStyleCnt="1" custScaleX="1466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0E856F-93E6-4DA5-92B0-483033C08585}" type="pres">
      <dgm:prSet presAssocID="{6E2EA9ED-E78F-42C8-A89B-F4B4B438C575}" presName="level2hierChild" presStyleCnt="0"/>
      <dgm:spPr/>
    </dgm:pt>
    <dgm:pt modelId="{4A95283D-9BA1-40A9-9FCA-14AB9FAE1B84}" type="pres">
      <dgm:prSet presAssocID="{56C5AB1F-28C7-4191-B809-762E9C30ACB5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AF955A13-FCB7-4678-97CE-DACECA43785F}" type="pres">
      <dgm:prSet presAssocID="{56C5AB1F-28C7-4191-B809-762E9C30ACB5}" presName="connTx" presStyleLbl="parChTrans1D2" presStyleIdx="0" presStyleCnt="5"/>
      <dgm:spPr/>
      <dgm:t>
        <a:bodyPr/>
        <a:lstStyle/>
        <a:p>
          <a:endParaRPr lang="es-MX"/>
        </a:p>
      </dgm:t>
    </dgm:pt>
    <dgm:pt modelId="{D1EFE72E-D42A-4E8B-8839-EFE5530AF098}" type="pres">
      <dgm:prSet presAssocID="{54F51649-1FEB-4644-A903-506F04239E73}" presName="root2" presStyleCnt="0"/>
      <dgm:spPr/>
    </dgm:pt>
    <dgm:pt modelId="{151D1123-9517-49C0-9152-9867B949D5A6}" type="pres">
      <dgm:prSet presAssocID="{54F51649-1FEB-4644-A903-506F04239E7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C064E0-1675-4601-8147-CC3770071AF6}" type="pres">
      <dgm:prSet presAssocID="{54F51649-1FEB-4644-A903-506F04239E73}" presName="level3hierChild" presStyleCnt="0"/>
      <dgm:spPr/>
    </dgm:pt>
    <dgm:pt modelId="{0AD16AA7-E7DF-461D-9673-E514F065A3FC}" type="pres">
      <dgm:prSet presAssocID="{97E15439-1EB0-489F-B694-99A264ADEEB4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E2294F22-605A-40B5-B890-7DD98A54E9BF}" type="pres">
      <dgm:prSet presAssocID="{97E15439-1EB0-489F-B694-99A264ADEEB4}" presName="connTx" presStyleLbl="parChTrans1D2" presStyleIdx="1" presStyleCnt="5"/>
      <dgm:spPr/>
      <dgm:t>
        <a:bodyPr/>
        <a:lstStyle/>
        <a:p>
          <a:endParaRPr lang="es-MX"/>
        </a:p>
      </dgm:t>
    </dgm:pt>
    <dgm:pt modelId="{AAE088F8-C0FB-41CA-825B-6B0B2912F251}" type="pres">
      <dgm:prSet presAssocID="{7FBF1A55-A6E3-4E46-BAC8-CC1BAFA1745B}" presName="root2" presStyleCnt="0"/>
      <dgm:spPr/>
    </dgm:pt>
    <dgm:pt modelId="{29F3F1DC-DEF8-420B-85A5-C12FBC877C48}" type="pres">
      <dgm:prSet presAssocID="{7FBF1A55-A6E3-4E46-BAC8-CC1BAFA1745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443122-FE70-4FBA-8BDF-F699989B68C2}" type="pres">
      <dgm:prSet presAssocID="{7FBF1A55-A6E3-4E46-BAC8-CC1BAFA1745B}" presName="level3hierChild" presStyleCnt="0"/>
      <dgm:spPr/>
    </dgm:pt>
    <dgm:pt modelId="{7946C99A-0EA0-4CD2-8EDE-538B139CC9B9}" type="pres">
      <dgm:prSet presAssocID="{D1F86791-712D-4405-B9E4-B1E930A6EDCA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95EA0E5B-59BC-4125-8CAD-7645A027F97A}" type="pres">
      <dgm:prSet presAssocID="{D1F86791-712D-4405-B9E4-B1E930A6EDCA}" presName="connTx" presStyleLbl="parChTrans1D2" presStyleIdx="2" presStyleCnt="5"/>
      <dgm:spPr/>
      <dgm:t>
        <a:bodyPr/>
        <a:lstStyle/>
        <a:p>
          <a:endParaRPr lang="es-MX"/>
        </a:p>
      </dgm:t>
    </dgm:pt>
    <dgm:pt modelId="{F2B4008D-2824-48D5-998C-E4C66065AFD4}" type="pres">
      <dgm:prSet presAssocID="{01A2F9E4-4752-4DA9-A406-2F71C6CDD21B}" presName="root2" presStyleCnt="0"/>
      <dgm:spPr/>
    </dgm:pt>
    <dgm:pt modelId="{A8AA0766-A3D6-4364-967A-1A1EC7E3033A}" type="pres">
      <dgm:prSet presAssocID="{01A2F9E4-4752-4DA9-A406-2F71C6CDD21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2F9388-947F-4212-A339-B6F28C1151A3}" type="pres">
      <dgm:prSet presAssocID="{01A2F9E4-4752-4DA9-A406-2F71C6CDD21B}" presName="level3hierChild" presStyleCnt="0"/>
      <dgm:spPr/>
    </dgm:pt>
    <dgm:pt modelId="{3230F41E-1A58-43CC-883F-3629034FF30A}" type="pres">
      <dgm:prSet presAssocID="{C6A49687-C2A0-40BE-B75A-507BB557C207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9F15A717-A2FA-4B43-B1E9-80061B72E322}" type="pres">
      <dgm:prSet presAssocID="{C6A49687-C2A0-40BE-B75A-507BB557C207}" presName="connTx" presStyleLbl="parChTrans1D2" presStyleIdx="3" presStyleCnt="5"/>
      <dgm:spPr/>
      <dgm:t>
        <a:bodyPr/>
        <a:lstStyle/>
        <a:p>
          <a:endParaRPr lang="es-MX"/>
        </a:p>
      </dgm:t>
    </dgm:pt>
    <dgm:pt modelId="{F0066F07-E025-4415-A3F7-32273EBD26AB}" type="pres">
      <dgm:prSet presAssocID="{A6149DCE-BD06-4804-8225-9E0DD672BCBE}" presName="root2" presStyleCnt="0"/>
      <dgm:spPr/>
    </dgm:pt>
    <dgm:pt modelId="{BCBD63BA-9956-4783-A696-EDE4B18DBA5D}" type="pres">
      <dgm:prSet presAssocID="{A6149DCE-BD06-4804-8225-9E0DD672BCB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153EFA-8C04-4132-953D-D660AE7621B5}" type="pres">
      <dgm:prSet presAssocID="{A6149DCE-BD06-4804-8225-9E0DD672BCBE}" presName="level3hierChild" presStyleCnt="0"/>
      <dgm:spPr/>
    </dgm:pt>
    <dgm:pt modelId="{5143FF4C-1967-4545-A43E-E3E1899D5ABB}" type="pres">
      <dgm:prSet presAssocID="{5FB10E62-5ED2-404B-ACA7-806207B94B83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35E055A6-BDE7-4779-BC83-F27A3BD986BF}" type="pres">
      <dgm:prSet presAssocID="{5FB10E62-5ED2-404B-ACA7-806207B94B83}" presName="connTx" presStyleLbl="parChTrans1D2" presStyleIdx="4" presStyleCnt="5"/>
      <dgm:spPr/>
      <dgm:t>
        <a:bodyPr/>
        <a:lstStyle/>
        <a:p>
          <a:endParaRPr lang="es-MX"/>
        </a:p>
      </dgm:t>
    </dgm:pt>
    <dgm:pt modelId="{617FA4A3-8E45-4200-B6B6-91C13D0FC5ED}" type="pres">
      <dgm:prSet presAssocID="{33B6276F-9B00-4C00-A01F-33423BF7C2B0}" presName="root2" presStyleCnt="0"/>
      <dgm:spPr/>
    </dgm:pt>
    <dgm:pt modelId="{0F1D3A7B-9F90-46CE-8546-FEC60AB5E463}" type="pres">
      <dgm:prSet presAssocID="{33B6276F-9B00-4C00-A01F-33423BF7C2B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C16F0FA-37F4-45D8-A83B-E6496DF38156}" type="pres">
      <dgm:prSet presAssocID="{33B6276F-9B00-4C00-A01F-33423BF7C2B0}" presName="level3hierChild" presStyleCnt="0"/>
      <dgm:spPr/>
    </dgm:pt>
  </dgm:ptLst>
  <dgm:cxnLst>
    <dgm:cxn modelId="{7A0B638A-2CE4-403F-BD0F-8CD807F2BB11}" type="presOf" srcId="{D1F86791-712D-4405-B9E4-B1E930A6EDCA}" destId="{95EA0E5B-59BC-4125-8CAD-7645A027F97A}" srcOrd="1" destOrd="0" presId="urn:microsoft.com/office/officeart/2005/8/layout/hierarchy2"/>
    <dgm:cxn modelId="{C51CBC96-EEB1-4902-8A90-51B3BA02EBDE}" type="presOf" srcId="{97E15439-1EB0-489F-B694-99A264ADEEB4}" destId="{0AD16AA7-E7DF-461D-9673-E514F065A3FC}" srcOrd="0" destOrd="0" presId="urn:microsoft.com/office/officeart/2005/8/layout/hierarchy2"/>
    <dgm:cxn modelId="{D8104BB5-B016-452F-B5C6-8CF0F1E32AC8}" type="presOf" srcId="{6E2EA9ED-E78F-42C8-A89B-F4B4B438C575}" destId="{6B81BDB3-861D-48DA-AF6D-053A2D04F8D4}" srcOrd="0" destOrd="0" presId="urn:microsoft.com/office/officeart/2005/8/layout/hierarchy2"/>
    <dgm:cxn modelId="{4EAA35DE-1896-40C0-86EB-738C5E991E0F}" srcId="{D9D64474-E7D8-4D0D-99AB-635B67E72F50}" destId="{6E2EA9ED-E78F-42C8-A89B-F4B4B438C575}" srcOrd="0" destOrd="0" parTransId="{B6EDB944-D049-4B68-9081-AF67C50145C0}" sibTransId="{7B1317D0-9D61-41FF-AA61-1E9F1B908046}"/>
    <dgm:cxn modelId="{27BD17F0-EA12-4F33-BCFD-7DF684C0270D}" srcId="{6E2EA9ED-E78F-42C8-A89B-F4B4B438C575}" destId="{7FBF1A55-A6E3-4E46-BAC8-CC1BAFA1745B}" srcOrd="1" destOrd="0" parTransId="{97E15439-1EB0-489F-B694-99A264ADEEB4}" sibTransId="{1BA9EC33-D0AA-4F5F-A1CE-51479ED2BF1A}"/>
    <dgm:cxn modelId="{6918573D-586D-40C4-97F2-DFA9F960F300}" type="presOf" srcId="{01A2F9E4-4752-4DA9-A406-2F71C6CDD21B}" destId="{A8AA0766-A3D6-4364-967A-1A1EC7E3033A}" srcOrd="0" destOrd="0" presId="urn:microsoft.com/office/officeart/2005/8/layout/hierarchy2"/>
    <dgm:cxn modelId="{4BC2388D-D46E-42C9-9229-B5FBA750BC4B}" type="presOf" srcId="{D9D64474-E7D8-4D0D-99AB-635B67E72F50}" destId="{CB21369A-5012-4C08-A484-F7E97CACD5AF}" srcOrd="0" destOrd="0" presId="urn:microsoft.com/office/officeart/2005/8/layout/hierarchy2"/>
    <dgm:cxn modelId="{D788334F-1CEC-41B0-9E81-34BF5223DA9C}" type="presOf" srcId="{D1F86791-712D-4405-B9E4-B1E930A6EDCA}" destId="{7946C99A-0EA0-4CD2-8EDE-538B139CC9B9}" srcOrd="0" destOrd="0" presId="urn:microsoft.com/office/officeart/2005/8/layout/hierarchy2"/>
    <dgm:cxn modelId="{F92CFBDF-6278-4551-901E-23E254FC9A68}" srcId="{6E2EA9ED-E78F-42C8-A89B-F4B4B438C575}" destId="{54F51649-1FEB-4644-A903-506F04239E73}" srcOrd="0" destOrd="0" parTransId="{56C5AB1F-28C7-4191-B809-762E9C30ACB5}" sibTransId="{72EACEB4-1D49-4A3D-BA61-D1B18B99C550}"/>
    <dgm:cxn modelId="{AB449F70-DF2F-40E5-BC93-50485AD530FA}" type="presOf" srcId="{A6149DCE-BD06-4804-8225-9E0DD672BCBE}" destId="{BCBD63BA-9956-4783-A696-EDE4B18DBA5D}" srcOrd="0" destOrd="0" presId="urn:microsoft.com/office/officeart/2005/8/layout/hierarchy2"/>
    <dgm:cxn modelId="{B72A9E6C-7D3E-490C-A514-801DC23C4548}" srcId="{6E2EA9ED-E78F-42C8-A89B-F4B4B438C575}" destId="{33B6276F-9B00-4C00-A01F-33423BF7C2B0}" srcOrd="4" destOrd="0" parTransId="{5FB10E62-5ED2-404B-ACA7-806207B94B83}" sibTransId="{9D359218-307C-4967-9253-8381923CBF7B}"/>
    <dgm:cxn modelId="{33066AF0-3F2D-477B-9350-ADF51B14A005}" type="presOf" srcId="{97E15439-1EB0-489F-B694-99A264ADEEB4}" destId="{E2294F22-605A-40B5-B890-7DD98A54E9BF}" srcOrd="1" destOrd="0" presId="urn:microsoft.com/office/officeart/2005/8/layout/hierarchy2"/>
    <dgm:cxn modelId="{6688C597-6E8E-4E42-969E-639A8A75299F}" type="presOf" srcId="{5FB10E62-5ED2-404B-ACA7-806207B94B83}" destId="{5143FF4C-1967-4545-A43E-E3E1899D5ABB}" srcOrd="0" destOrd="0" presId="urn:microsoft.com/office/officeart/2005/8/layout/hierarchy2"/>
    <dgm:cxn modelId="{8915CFAD-9B66-440C-8788-038B8F2B0FD8}" type="presOf" srcId="{33B6276F-9B00-4C00-A01F-33423BF7C2B0}" destId="{0F1D3A7B-9F90-46CE-8546-FEC60AB5E463}" srcOrd="0" destOrd="0" presId="urn:microsoft.com/office/officeart/2005/8/layout/hierarchy2"/>
    <dgm:cxn modelId="{D6838696-3E58-4A5E-A47B-E5EB385D1EFC}" type="presOf" srcId="{7FBF1A55-A6E3-4E46-BAC8-CC1BAFA1745B}" destId="{29F3F1DC-DEF8-420B-85A5-C12FBC877C48}" srcOrd="0" destOrd="0" presId="urn:microsoft.com/office/officeart/2005/8/layout/hierarchy2"/>
    <dgm:cxn modelId="{CD13ADB7-2FFC-4ED3-8EEB-F7D6C2B4E8B0}" type="presOf" srcId="{C6A49687-C2A0-40BE-B75A-507BB557C207}" destId="{3230F41E-1A58-43CC-883F-3629034FF30A}" srcOrd="0" destOrd="0" presId="urn:microsoft.com/office/officeart/2005/8/layout/hierarchy2"/>
    <dgm:cxn modelId="{5092B94B-9FE4-44F5-894D-20F1D842A65C}" type="presOf" srcId="{56C5AB1F-28C7-4191-B809-762E9C30ACB5}" destId="{4A95283D-9BA1-40A9-9FCA-14AB9FAE1B84}" srcOrd="0" destOrd="0" presId="urn:microsoft.com/office/officeart/2005/8/layout/hierarchy2"/>
    <dgm:cxn modelId="{560E2448-6FB1-4295-8797-8685C2D1EA1D}" type="presOf" srcId="{56C5AB1F-28C7-4191-B809-762E9C30ACB5}" destId="{AF955A13-FCB7-4678-97CE-DACECA43785F}" srcOrd="1" destOrd="0" presId="urn:microsoft.com/office/officeart/2005/8/layout/hierarchy2"/>
    <dgm:cxn modelId="{E90361F8-DEB2-4F50-8440-FA0A8B62A66A}" type="presOf" srcId="{54F51649-1FEB-4644-A903-506F04239E73}" destId="{151D1123-9517-49C0-9152-9867B949D5A6}" srcOrd="0" destOrd="0" presId="urn:microsoft.com/office/officeart/2005/8/layout/hierarchy2"/>
    <dgm:cxn modelId="{3239110F-F73C-4288-AC69-DE132032F458}" srcId="{6E2EA9ED-E78F-42C8-A89B-F4B4B438C575}" destId="{01A2F9E4-4752-4DA9-A406-2F71C6CDD21B}" srcOrd="2" destOrd="0" parTransId="{D1F86791-712D-4405-B9E4-B1E930A6EDCA}" sibTransId="{FE595B27-8520-4104-91CD-EE8481D2B523}"/>
    <dgm:cxn modelId="{9395F04A-829D-4606-A796-480CD4519B6E}" type="presOf" srcId="{5FB10E62-5ED2-404B-ACA7-806207B94B83}" destId="{35E055A6-BDE7-4779-BC83-F27A3BD986BF}" srcOrd="1" destOrd="0" presId="urn:microsoft.com/office/officeart/2005/8/layout/hierarchy2"/>
    <dgm:cxn modelId="{AEB84BAE-D658-42E6-9895-C6D60EB621E8}" type="presOf" srcId="{C6A49687-C2A0-40BE-B75A-507BB557C207}" destId="{9F15A717-A2FA-4B43-B1E9-80061B72E322}" srcOrd="1" destOrd="0" presId="urn:microsoft.com/office/officeart/2005/8/layout/hierarchy2"/>
    <dgm:cxn modelId="{1249ECE2-7C77-4632-8418-D986EB3BAC01}" srcId="{6E2EA9ED-E78F-42C8-A89B-F4B4B438C575}" destId="{A6149DCE-BD06-4804-8225-9E0DD672BCBE}" srcOrd="3" destOrd="0" parTransId="{C6A49687-C2A0-40BE-B75A-507BB557C207}" sibTransId="{512B5C73-E7A1-4BB4-92A5-48683FC2383B}"/>
    <dgm:cxn modelId="{10820A7E-21EB-4BB4-BE45-13ED7FD24BD8}" type="presParOf" srcId="{CB21369A-5012-4C08-A484-F7E97CACD5AF}" destId="{A4453986-7150-4D88-98CB-79B1CB4A5139}" srcOrd="0" destOrd="0" presId="urn:microsoft.com/office/officeart/2005/8/layout/hierarchy2"/>
    <dgm:cxn modelId="{C66728C3-71FE-445F-97D7-2583102252E4}" type="presParOf" srcId="{A4453986-7150-4D88-98CB-79B1CB4A5139}" destId="{6B81BDB3-861D-48DA-AF6D-053A2D04F8D4}" srcOrd="0" destOrd="0" presId="urn:microsoft.com/office/officeart/2005/8/layout/hierarchy2"/>
    <dgm:cxn modelId="{9F1B9B14-0050-45AB-815B-3174D40BD713}" type="presParOf" srcId="{A4453986-7150-4D88-98CB-79B1CB4A5139}" destId="{670E856F-93E6-4DA5-92B0-483033C08585}" srcOrd="1" destOrd="0" presId="urn:microsoft.com/office/officeart/2005/8/layout/hierarchy2"/>
    <dgm:cxn modelId="{29C4A497-A100-4A70-95FC-1E772ACC6ACA}" type="presParOf" srcId="{670E856F-93E6-4DA5-92B0-483033C08585}" destId="{4A95283D-9BA1-40A9-9FCA-14AB9FAE1B84}" srcOrd="0" destOrd="0" presId="urn:microsoft.com/office/officeart/2005/8/layout/hierarchy2"/>
    <dgm:cxn modelId="{62B77112-7E8D-4FA1-9ACC-147F7199E52E}" type="presParOf" srcId="{4A95283D-9BA1-40A9-9FCA-14AB9FAE1B84}" destId="{AF955A13-FCB7-4678-97CE-DACECA43785F}" srcOrd="0" destOrd="0" presId="urn:microsoft.com/office/officeart/2005/8/layout/hierarchy2"/>
    <dgm:cxn modelId="{F8D70AC8-3201-41BF-86AB-173DF395422F}" type="presParOf" srcId="{670E856F-93E6-4DA5-92B0-483033C08585}" destId="{D1EFE72E-D42A-4E8B-8839-EFE5530AF098}" srcOrd="1" destOrd="0" presId="urn:microsoft.com/office/officeart/2005/8/layout/hierarchy2"/>
    <dgm:cxn modelId="{8BCB1C09-6F33-4446-AEC8-D079EC6EF976}" type="presParOf" srcId="{D1EFE72E-D42A-4E8B-8839-EFE5530AF098}" destId="{151D1123-9517-49C0-9152-9867B949D5A6}" srcOrd="0" destOrd="0" presId="urn:microsoft.com/office/officeart/2005/8/layout/hierarchy2"/>
    <dgm:cxn modelId="{8F88E8C6-A21D-4B07-883F-BF2269CBB42D}" type="presParOf" srcId="{D1EFE72E-D42A-4E8B-8839-EFE5530AF098}" destId="{CFC064E0-1675-4601-8147-CC3770071AF6}" srcOrd="1" destOrd="0" presId="urn:microsoft.com/office/officeart/2005/8/layout/hierarchy2"/>
    <dgm:cxn modelId="{83C868DB-BFAD-4594-873A-4943B090EB25}" type="presParOf" srcId="{670E856F-93E6-4DA5-92B0-483033C08585}" destId="{0AD16AA7-E7DF-461D-9673-E514F065A3FC}" srcOrd="2" destOrd="0" presId="urn:microsoft.com/office/officeart/2005/8/layout/hierarchy2"/>
    <dgm:cxn modelId="{42D54931-03E1-47D3-97E9-BE342ABF8527}" type="presParOf" srcId="{0AD16AA7-E7DF-461D-9673-E514F065A3FC}" destId="{E2294F22-605A-40B5-B890-7DD98A54E9BF}" srcOrd="0" destOrd="0" presId="urn:microsoft.com/office/officeart/2005/8/layout/hierarchy2"/>
    <dgm:cxn modelId="{E35E7787-3473-43F9-A513-5028D68F83A0}" type="presParOf" srcId="{670E856F-93E6-4DA5-92B0-483033C08585}" destId="{AAE088F8-C0FB-41CA-825B-6B0B2912F251}" srcOrd="3" destOrd="0" presId="urn:microsoft.com/office/officeart/2005/8/layout/hierarchy2"/>
    <dgm:cxn modelId="{5DFF9168-7B0E-4271-9BE6-F9FA8000AC83}" type="presParOf" srcId="{AAE088F8-C0FB-41CA-825B-6B0B2912F251}" destId="{29F3F1DC-DEF8-420B-85A5-C12FBC877C48}" srcOrd="0" destOrd="0" presId="urn:microsoft.com/office/officeart/2005/8/layout/hierarchy2"/>
    <dgm:cxn modelId="{4A8AEA22-D498-4F99-B899-499EF50363AA}" type="presParOf" srcId="{AAE088F8-C0FB-41CA-825B-6B0B2912F251}" destId="{8C443122-FE70-4FBA-8BDF-F699989B68C2}" srcOrd="1" destOrd="0" presId="urn:microsoft.com/office/officeart/2005/8/layout/hierarchy2"/>
    <dgm:cxn modelId="{01846453-593F-4A0B-9F55-A7252A432FC8}" type="presParOf" srcId="{670E856F-93E6-4DA5-92B0-483033C08585}" destId="{7946C99A-0EA0-4CD2-8EDE-538B139CC9B9}" srcOrd="4" destOrd="0" presId="urn:microsoft.com/office/officeart/2005/8/layout/hierarchy2"/>
    <dgm:cxn modelId="{86C6F7D9-9FAB-4C32-ACE6-2012722F52EA}" type="presParOf" srcId="{7946C99A-0EA0-4CD2-8EDE-538B139CC9B9}" destId="{95EA0E5B-59BC-4125-8CAD-7645A027F97A}" srcOrd="0" destOrd="0" presId="urn:microsoft.com/office/officeart/2005/8/layout/hierarchy2"/>
    <dgm:cxn modelId="{02B7191D-2391-4ADC-ADA0-4CC7FF1A80A1}" type="presParOf" srcId="{670E856F-93E6-4DA5-92B0-483033C08585}" destId="{F2B4008D-2824-48D5-998C-E4C66065AFD4}" srcOrd="5" destOrd="0" presId="urn:microsoft.com/office/officeart/2005/8/layout/hierarchy2"/>
    <dgm:cxn modelId="{79F8A534-EA7F-40C5-81C1-A6537178BA3E}" type="presParOf" srcId="{F2B4008D-2824-48D5-998C-E4C66065AFD4}" destId="{A8AA0766-A3D6-4364-967A-1A1EC7E3033A}" srcOrd="0" destOrd="0" presId="urn:microsoft.com/office/officeart/2005/8/layout/hierarchy2"/>
    <dgm:cxn modelId="{066DC853-05F7-42F4-932A-95DE7175F1CF}" type="presParOf" srcId="{F2B4008D-2824-48D5-998C-E4C66065AFD4}" destId="{832F9388-947F-4212-A339-B6F28C1151A3}" srcOrd="1" destOrd="0" presId="urn:microsoft.com/office/officeart/2005/8/layout/hierarchy2"/>
    <dgm:cxn modelId="{F7DE6C7C-E323-4F83-AD33-77973D186499}" type="presParOf" srcId="{670E856F-93E6-4DA5-92B0-483033C08585}" destId="{3230F41E-1A58-43CC-883F-3629034FF30A}" srcOrd="6" destOrd="0" presId="urn:microsoft.com/office/officeart/2005/8/layout/hierarchy2"/>
    <dgm:cxn modelId="{A5C45688-E96B-4596-B4E7-CA6B88302BB8}" type="presParOf" srcId="{3230F41E-1A58-43CC-883F-3629034FF30A}" destId="{9F15A717-A2FA-4B43-B1E9-80061B72E322}" srcOrd="0" destOrd="0" presId="urn:microsoft.com/office/officeart/2005/8/layout/hierarchy2"/>
    <dgm:cxn modelId="{ADC63E2C-98F0-4812-8ADE-51A0A649D03C}" type="presParOf" srcId="{670E856F-93E6-4DA5-92B0-483033C08585}" destId="{F0066F07-E025-4415-A3F7-32273EBD26AB}" srcOrd="7" destOrd="0" presId="urn:microsoft.com/office/officeart/2005/8/layout/hierarchy2"/>
    <dgm:cxn modelId="{6EC04949-D176-4C2E-A53B-357BF5360359}" type="presParOf" srcId="{F0066F07-E025-4415-A3F7-32273EBD26AB}" destId="{BCBD63BA-9956-4783-A696-EDE4B18DBA5D}" srcOrd="0" destOrd="0" presId="urn:microsoft.com/office/officeart/2005/8/layout/hierarchy2"/>
    <dgm:cxn modelId="{7DF51860-9D5C-4EB4-8EEB-5071C92CDEF7}" type="presParOf" srcId="{F0066F07-E025-4415-A3F7-32273EBD26AB}" destId="{68153EFA-8C04-4132-953D-D660AE7621B5}" srcOrd="1" destOrd="0" presId="urn:microsoft.com/office/officeart/2005/8/layout/hierarchy2"/>
    <dgm:cxn modelId="{F2EA1D54-C9E9-42B0-BF6D-14B6519BFB0B}" type="presParOf" srcId="{670E856F-93E6-4DA5-92B0-483033C08585}" destId="{5143FF4C-1967-4545-A43E-E3E1899D5ABB}" srcOrd="8" destOrd="0" presId="urn:microsoft.com/office/officeart/2005/8/layout/hierarchy2"/>
    <dgm:cxn modelId="{C8E29531-E218-41A2-8445-296C705DAD86}" type="presParOf" srcId="{5143FF4C-1967-4545-A43E-E3E1899D5ABB}" destId="{35E055A6-BDE7-4779-BC83-F27A3BD986BF}" srcOrd="0" destOrd="0" presId="urn:microsoft.com/office/officeart/2005/8/layout/hierarchy2"/>
    <dgm:cxn modelId="{887507A0-0AA9-4B91-923F-3414A64EB678}" type="presParOf" srcId="{670E856F-93E6-4DA5-92B0-483033C08585}" destId="{617FA4A3-8E45-4200-B6B6-91C13D0FC5ED}" srcOrd="9" destOrd="0" presId="urn:microsoft.com/office/officeart/2005/8/layout/hierarchy2"/>
    <dgm:cxn modelId="{E7B044EA-9C87-4A84-89EE-8888F31F5253}" type="presParOf" srcId="{617FA4A3-8E45-4200-B6B6-91C13D0FC5ED}" destId="{0F1D3A7B-9F90-46CE-8546-FEC60AB5E463}" srcOrd="0" destOrd="0" presId="urn:microsoft.com/office/officeart/2005/8/layout/hierarchy2"/>
    <dgm:cxn modelId="{620CDA72-F6FA-44F6-9931-1D25075DDC3E}" type="presParOf" srcId="{617FA4A3-8E45-4200-B6B6-91C13D0FC5ED}" destId="{1C16F0FA-37F4-45D8-A83B-E6496DF381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D1C19B-EEF8-4A94-9CF2-7AE003B5D8A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A3192FB-F853-4C2E-ACD9-2E2C90C7EB67}">
      <dgm:prSet custT="1"/>
      <dgm:spPr/>
      <dgm:t>
        <a:bodyPr/>
        <a:lstStyle/>
        <a:p>
          <a:pPr rtl="0"/>
          <a:r>
            <a:rPr lang="es-MX" sz="1400" b="1" dirty="0" smtClean="0"/>
            <a:t>Administrativos o Jurisdiccionales:</a:t>
          </a:r>
          <a:endParaRPr lang="es-MX" sz="1400" b="1" dirty="0"/>
        </a:p>
      </dgm:t>
    </dgm:pt>
    <dgm:pt modelId="{DA45F59F-F12B-47AC-ABCA-8ADE1D414D24}" type="parTrans" cxnId="{8BB742D3-04BF-4621-91A3-DED453DD3B4F}">
      <dgm:prSet/>
      <dgm:spPr/>
      <dgm:t>
        <a:bodyPr/>
        <a:lstStyle/>
        <a:p>
          <a:endParaRPr lang="es-MX"/>
        </a:p>
      </dgm:t>
    </dgm:pt>
    <dgm:pt modelId="{43D0E6FD-CDD8-450F-AE7E-3142FACD87EF}" type="sibTrans" cxnId="{8BB742D3-04BF-4621-91A3-DED453DD3B4F}">
      <dgm:prSet/>
      <dgm:spPr/>
      <dgm:t>
        <a:bodyPr/>
        <a:lstStyle/>
        <a:p>
          <a:endParaRPr lang="es-MX"/>
        </a:p>
      </dgm:t>
    </dgm:pt>
    <dgm:pt modelId="{7174261B-1895-47E7-BF60-CBA480941238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MX" sz="1400" dirty="0" smtClean="0">
              <a:solidFill>
                <a:schemeClr val="tx2"/>
              </a:solidFill>
            </a:rPr>
            <a:t>La información relativa a una persona que se encuentre sujeta a un procedimiento administrativo seguido en forma de juicio o jurisdiccional en materia laboral, civil, penal, fiscal, administrativa o de cualquier otra rama del derecho.</a:t>
          </a:r>
          <a:endParaRPr lang="es-MX" sz="1400" dirty="0">
            <a:solidFill>
              <a:schemeClr val="tx2"/>
            </a:solidFill>
          </a:endParaRPr>
        </a:p>
      </dgm:t>
    </dgm:pt>
    <dgm:pt modelId="{BB5F6310-AA6F-4671-A1F2-43BE4AB48FDF}" type="parTrans" cxnId="{33719B13-9529-499F-868C-2941242B3996}">
      <dgm:prSet/>
      <dgm:spPr/>
      <dgm:t>
        <a:bodyPr/>
        <a:lstStyle/>
        <a:p>
          <a:endParaRPr lang="es-MX"/>
        </a:p>
      </dgm:t>
    </dgm:pt>
    <dgm:pt modelId="{ED5EBDC3-C0C3-4BEC-A0AF-A50E99FE86A6}" type="sibTrans" cxnId="{33719B13-9529-499F-868C-2941242B3996}">
      <dgm:prSet/>
      <dgm:spPr/>
      <dgm:t>
        <a:bodyPr/>
        <a:lstStyle/>
        <a:p>
          <a:endParaRPr lang="es-MX"/>
        </a:p>
      </dgm:t>
    </dgm:pt>
    <dgm:pt modelId="{438C8049-3475-4F69-B6D6-C1DBB2F7EFC1}" type="pres">
      <dgm:prSet presAssocID="{4ED1C19B-EEF8-4A94-9CF2-7AE003B5D8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B6AAEC3-828A-4AC4-9C36-92D62F14BCF8}" type="pres">
      <dgm:prSet presAssocID="{0A3192FB-F853-4C2E-ACD9-2E2C90C7EB67}" presName="root" presStyleCnt="0"/>
      <dgm:spPr/>
    </dgm:pt>
    <dgm:pt modelId="{4DDE25F9-EAFF-45A1-AD75-2630A928F4D3}" type="pres">
      <dgm:prSet presAssocID="{0A3192FB-F853-4C2E-ACD9-2E2C90C7EB67}" presName="rootComposite" presStyleCnt="0"/>
      <dgm:spPr/>
    </dgm:pt>
    <dgm:pt modelId="{1497A713-CDC8-48E3-A461-AAEF1C7B3D33}" type="pres">
      <dgm:prSet presAssocID="{0A3192FB-F853-4C2E-ACD9-2E2C90C7EB67}" presName="rootText" presStyleLbl="node1" presStyleIdx="0" presStyleCnt="1" custScaleX="100398" custScaleY="69148"/>
      <dgm:spPr/>
      <dgm:t>
        <a:bodyPr/>
        <a:lstStyle/>
        <a:p>
          <a:endParaRPr lang="es-MX"/>
        </a:p>
      </dgm:t>
    </dgm:pt>
    <dgm:pt modelId="{9406B807-95BD-4251-94DA-25D0EB3AD107}" type="pres">
      <dgm:prSet presAssocID="{0A3192FB-F853-4C2E-ACD9-2E2C90C7EB67}" presName="rootConnector" presStyleLbl="node1" presStyleIdx="0" presStyleCnt="1"/>
      <dgm:spPr/>
      <dgm:t>
        <a:bodyPr/>
        <a:lstStyle/>
        <a:p>
          <a:endParaRPr lang="es-MX"/>
        </a:p>
      </dgm:t>
    </dgm:pt>
    <dgm:pt modelId="{D4359A6C-F1EC-4459-B8BB-F2942AE402D7}" type="pres">
      <dgm:prSet presAssocID="{0A3192FB-F853-4C2E-ACD9-2E2C90C7EB67}" presName="childShape" presStyleCnt="0"/>
      <dgm:spPr/>
    </dgm:pt>
    <dgm:pt modelId="{9FB5A348-60A6-4E2F-A0DB-697CE5A26940}" type="pres">
      <dgm:prSet presAssocID="{BB5F6310-AA6F-4671-A1F2-43BE4AB48FDF}" presName="Name13" presStyleLbl="parChTrans1D2" presStyleIdx="0" presStyleCnt="1"/>
      <dgm:spPr/>
      <dgm:t>
        <a:bodyPr/>
        <a:lstStyle/>
        <a:p>
          <a:endParaRPr lang="es-MX"/>
        </a:p>
      </dgm:t>
    </dgm:pt>
    <dgm:pt modelId="{70A1F18E-B525-45E4-A58C-721E24D1C97F}" type="pres">
      <dgm:prSet presAssocID="{7174261B-1895-47E7-BF60-CBA480941238}" presName="childText" presStyleLbl="bgAcc1" presStyleIdx="0" presStyleCnt="1" custScaleX="227580" custScaleY="2231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28E8C9-736A-48E5-80BE-8F2402391778}" type="presOf" srcId="{BB5F6310-AA6F-4671-A1F2-43BE4AB48FDF}" destId="{9FB5A348-60A6-4E2F-A0DB-697CE5A26940}" srcOrd="0" destOrd="0" presId="urn:microsoft.com/office/officeart/2005/8/layout/hierarchy3"/>
    <dgm:cxn modelId="{2E989E30-29BF-4460-A002-F9D7192BE5D0}" type="presOf" srcId="{7174261B-1895-47E7-BF60-CBA480941238}" destId="{70A1F18E-B525-45E4-A58C-721E24D1C97F}" srcOrd="0" destOrd="0" presId="urn:microsoft.com/office/officeart/2005/8/layout/hierarchy3"/>
    <dgm:cxn modelId="{B23ACB65-D7E8-4E7D-BD50-AE5FE9B98187}" type="presOf" srcId="{0A3192FB-F853-4C2E-ACD9-2E2C90C7EB67}" destId="{1497A713-CDC8-48E3-A461-AAEF1C7B3D33}" srcOrd="0" destOrd="0" presId="urn:microsoft.com/office/officeart/2005/8/layout/hierarchy3"/>
    <dgm:cxn modelId="{CEA358E7-35E0-4C28-ADFC-095FA4E8DB0E}" type="presOf" srcId="{0A3192FB-F853-4C2E-ACD9-2E2C90C7EB67}" destId="{9406B807-95BD-4251-94DA-25D0EB3AD107}" srcOrd="1" destOrd="0" presId="urn:microsoft.com/office/officeart/2005/8/layout/hierarchy3"/>
    <dgm:cxn modelId="{8BB742D3-04BF-4621-91A3-DED453DD3B4F}" srcId="{4ED1C19B-EEF8-4A94-9CF2-7AE003B5D8A1}" destId="{0A3192FB-F853-4C2E-ACD9-2E2C90C7EB67}" srcOrd="0" destOrd="0" parTransId="{DA45F59F-F12B-47AC-ABCA-8ADE1D414D24}" sibTransId="{43D0E6FD-CDD8-450F-AE7E-3142FACD87EF}"/>
    <dgm:cxn modelId="{33719B13-9529-499F-868C-2941242B3996}" srcId="{0A3192FB-F853-4C2E-ACD9-2E2C90C7EB67}" destId="{7174261B-1895-47E7-BF60-CBA480941238}" srcOrd="0" destOrd="0" parTransId="{BB5F6310-AA6F-4671-A1F2-43BE4AB48FDF}" sibTransId="{ED5EBDC3-C0C3-4BEC-A0AF-A50E99FE86A6}"/>
    <dgm:cxn modelId="{4512A232-E38F-42E0-82FF-F6EAB80B3BFC}" type="presOf" srcId="{4ED1C19B-EEF8-4A94-9CF2-7AE003B5D8A1}" destId="{438C8049-3475-4F69-B6D6-C1DBB2F7EFC1}" srcOrd="0" destOrd="0" presId="urn:microsoft.com/office/officeart/2005/8/layout/hierarchy3"/>
    <dgm:cxn modelId="{5E1B2070-750C-45B5-B108-518D535501CB}" type="presParOf" srcId="{438C8049-3475-4F69-B6D6-C1DBB2F7EFC1}" destId="{DB6AAEC3-828A-4AC4-9C36-92D62F14BCF8}" srcOrd="0" destOrd="0" presId="urn:microsoft.com/office/officeart/2005/8/layout/hierarchy3"/>
    <dgm:cxn modelId="{F58EB0C8-6009-4E15-B915-698D2F35B91C}" type="presParOf" srcId="{DB6AAEC3-828A-4AC4-9C36-92D62F14BCF8}" destId="{4DDE25F9-EAFF-45A1-AD75-2630A928F4D3}" srcOrd="0" destOrd="0" presId="urn:microsoft.com/office/officeart/2005/8/layout/hierarchy3"/>
    <dgm:cxn modelId="{2C8E83B7-DD06-4AA7-AB18-3F9CCA21CA61}" type="presParOf" srcId="{4DDE25F9-EAFF-45A1-AD75-2630A928F4D3}" destId="{1497A713-CDC8-48E3-A461-AAEF1C7B3D33}" srcOrd="0" destOrd="0" presId="urn:microsoft.com/office/officeart/2005/8/layout/hierarchy3"/>
    <dgm:cxn modelId="{DDECF8CA-6CD7-45B7-A07C-F36F097AEF3A}" type="presParOf" srcId="{4DDE25F9-EAFF-45A1-AD75-2630A928F4D3}" destId="{9406B807-95BD-4251-94DA-25D0EB3AD107}" srcOrd="1" destOrd="0" presId="urn:microsoft.com/office/officeart/2005/8/layout/hierarchy3"/>
    <dgm:cxn modelId="{1CAF7780-37B3-4DD7-9C3B-59B76CED3912}" type="presParOf" srcId="{DB6AAEC3-828A-4AC4-9C36-92D62F14BCF8}" destId="{D4359A6C-F1EC-4459-B8BB-F2942AE402D7}" srcOrd="1" destOrd="0" presId="urn:microsoft.com/office/officeart/2005/8/layout/hierarchy3"/>
    <dgm:cxn modelId="{5296545F-D835-4555-9BBA-41B7E4B2D72E}" type="presParOf" srcId="{D4359A6C-F1EC-4459-B8BB-F2942AE402D7}" destId="{9FB5A348-60A6-4E2F-A0DB-697CE5A26940}" srcOrd="0" destOrd="0" presId="urn:microsoft.com/office/officeart/2005/8/layout/hierarchy3"/>
    <dgm:cxn modelId="{6F291B1A-6194-4744-907E-85AA6C4A3601}" type="presParOf" srcId="{D4359A6C-F1EC-4459-B8BB-F2942AE402D7}" destId="{70A1F18E-B525-45E4-A58C-721E24D1C97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2640293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66"/>
              </a:lnTo>
              <a:lnTo>
                <a:pt x="1444893" y="250766"/>
              </a:lnTo>
              <a:lnTo>
                <a:pt x="1444893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1195399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1444893" y="0"/>
              </a:moveTo>
              <a:lnTo>
                <a:pt x="1444893" y="250766"/>
              </a:lnTo>
              <a:lnTo>
                <a:pt x="0" y="250766"/>
              </a:lnTo>
              <a:lnTo>
                <a:pt x="0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46166" y="103278"/>
          <a:ext cx="2388253" cy="119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sz="3000" b="1" kern="1200" cap="none" spc="0" dirty="0">
            <a:ln w="12700">
              <a:prstDash val="solid"/>
            </a:ln>
            <a:solidFill>
              <a:schemeClr val="accent6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46166" y="103278"/>
        <a:ext cx="2388253" cy="1194126"/>
      </dsp:txXfrm>
    </dsp:sp>
    <dsp:sp modelId="{ED1FC01A-F929-46C4-BC04-E52BA328BD1A}">
      <dsp:nvSpPr>
        <dsp:cNvPr id="0" name=""/>
        <dsp:cNvSpPr/>
      </dsp:nvSpPr>
      <dsp:spPr>
        <a:xfrm>
          <a:off x="1273" y="1798938"/>
          <a:ext cx="2388253" cy="119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sz="3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73" y="1798938"/>
        <a:ext cx="2388253" cy="1194126"/>
      </dsp:txXfrm>
    </dsp:sp>
    <dsp:sp modelId="{5A596323-A360-42DB-9A40-D2DA10E269EA}">
      <dsp:nvSpPr>
        <dsp:cNvPr id="0" name=""/>
        <dsp:cNvSpPr/>
      </dsp:nvSpPr>
      <dsp:spPr>
        <a:xfrm>
          <a:off x="2891060" y="1798938"/>
          <a:ext cx="2388253" cy="119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sz="3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91060" y="1798938"/>
        <a:ext cx="2388253" cy="1194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51DE-0B71-40BD-B25E-DC890582A3C1}">
      <dsp:nvSpPr>
        <dsp:cNvPr id="0" name=""/>
        <dsp:cNvSpPr/>
      </dsp:nvSpPr>
      <dsp:spPr>
        <a:xfrm>
          <a:off x="695574" y="936101"/>
          <a:ext cx="1059632" cy="93610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Tránsito de personas e información migratoria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741271" y="981798"/>
        <a:ext cx="968238" cy="844714"/>
      </dsp:txXfrm>
    </dsp:sp>
    <dsp:sp modelId="{D9D2B971-9CFF-419D-8056-43FF7B4F5A1C}">
      <dsp:nvSpPr>
        <dsp:cNvPr id="0" name=""/>
        <dsp:cNvSpPr/>
      </dsp:nvSpPr>
      <dsp:spPr>
        <a:xfrm>
          <a:off x="1755206" y="1404156"/>
          <a:ext cx="267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587E1-098D-4C6A-886A-9756C629FEC1}">
      <dsp:nvSpPr>
        <dsp:cNvPr id="0" name=""/>
        <dsp:cNvSpPr/>
      </dsp:nvSpPr>
      <dsp:spPr>
        <a:xfrm>
          <a:off x="2022918" y="576063"/>
          <a:ext cx="1673994" cy="165618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/>
              </a:solidFill>
            </a:rPr>
            <a:t>Información relativa al tránsito de las personas dentro y fuera del país, así como información migratoria.</a:t>
          </a:r>
          <a:endParaRPr lang="es-MX" sz="1400" b="1" kern="1200" dirty="0">
            <a:solidFill>
              <a:schemeClr val="tx2"/>
            </a:solidFill>
          </a:endParaRPr>
        </a:p>
      </dsp:txBody>
      <dsp:txXfrm>
        <a:off x="2103766" y="656911"/>
        <a:ext cx="1512298" cy="14944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D6C80-E8CB-40AF-8A45-EC200560AA23}">
      <dsp:nvSpPr>
        <dsp:cNvPr id="0" name=""/>
        <dsp:cNvSpPr/>
      </dsp:nvSpPr>
      <dsp:spPr>
        <a:xfrm>
          <a:off x="5795913" y="1251947"/>
          <a:ext cx="5272858" cy="3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31"/>
              </a:lnTo>
              <a:lnTo>
                <a:pt x="5272858" y="206231"/>
              </a:lnTo>
              <a:lnTo>
                <a:pt x="5272858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9EA6E-B8E4-418B-8CCB-C5A1DACFC2D0}">
      <dsp:nvSpPr>
        <dsp:cNvPr id="0" name=""/>
        <dsp:cNvSpPr/>
      </dsp:nvSpPr>
      <dsp:spPr>
        <a:xfrm>
          <a:off x="5795913" y="1251947"/>
          <a:ext cx="4001074" cy="3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31"/>
              </a:lnTo>
              <a:lnTo>
                <a:pt x="4001074" y="206231"/>
              </a:lnTo>
              <a:lnTo>
                <a:pt x="4001074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2C9D-ADB8-4DAF-B68C-B9BE3A19DCD3}">
      <dsp:nvSpPr>
        <dsp:cNvPr id="0" name=""/>
        <dsp:cNvSpPr/>
      </dsp:nvSpPr>
      <dsp:spPr>
        <a:xfrm>
          <a:off x="5795913" y="1251947"/>
          <a:ext cx="2729290" cy="3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31"/>
              </a:lnTo>
              <a:lnTo>
                <a:pt x="2729290" y="206231"/>
              </a:lnTo>
              <a:lnTo>
                <a:pt x="2729290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BA2CB-94B5-4611-B720-56817AC36499}">
      <dsp:nvSpPr>
        <dsp:cNvPr id="0" name=""/>
        <dsp:cNvSpPr/>
      </dsp:nvSpPr>
      <dsp:spPr>
        <a:xfrm>
          <a:off x="5795913" y="1251947"/>
          <a:ext cx="1457506" cy="3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31"/>
              </a:lnTo>
              <a:lnTo>
                <a:pt x="1457506" y="206231"/>
              </a:lnTo>
              <a:lnTo>
                <a:pt x="1457506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F0BAC-BC3C-46FD-A7C0-72BA512A6C51}">
      <dsp:nvSpPr>
        <dsp:cNvPr id="0" name=""/>
        <dsp:cNvSpPr/>
      </dsp:nvSpPr>
      <dsp:spPr>
        <a:xfrm>
          <a:off x="5750193" y="1251947"/>
          <a:ext cx="91440" cy="302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231"/>
              </a:lnTo>
              <a:lnTo>
                <a:pt x="74532" y="206231"/>
              </a:lnTo>
              <a:lnTo>
                <a:pt x="74532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02200-42E3-48FE-A4BC-791D4AB942FE}">
      <dsp:nvSpPr>
        <dsp:cNvPr id="0" name=""/>
        <dsp:cNvSpPr/>
      </dsp:nvSpPr>
      <dsp:spPr>
        <a:xfrm>
          <a:off x="4396032" y="1251947"/>
          <a:ext cx="1399880" cy="302626"/>
        </a:xfrm>
        <a:custGeom>
          <a:avLst/>
          <a:gdLst/>
          <a:ahLst/>
          <a:cxnLst/>
          <a:rect l="0" t="0" r="0" b="0"/>
          <a:pathLst>
            <a:path>
              <a:moveTo>
                <a:pt x="1399880" y="0"/>
              </a:moveTo>
              <a:lnTo>
                <a:pt x="1399880" y="206231"/>
              </a:lnTo>
              <a:lnTo>
                <a:pt x="0" y="206231"/>
              </a:lnTo>
              <a:lnTo>
                <a:pt x="0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EBC14-A4F8-419F-ACFD-30191DFB6C2D}">
      <dsp:nvSpPr>
        <dsp:cNvPr id="0" name=""/>
        <dsp:cNvSpPr/>
      </dsp:nvSpPr>
      <dsp:spPr>
        <a:xfrm>
          <a:off x="3095435" y="1251947"/>
          <a:ext cx="2700477" cy="302626"/>
        </a:xfrm>
        <a:custGeom>
          <a:avLst/>
          <a:gdLst/>
          <a:ahLst/>
          <a:cxnLst/>
          <a:rect l="0" t="0" r="0" b="0"/>
          <a:pathLst>
            <a:path>
              <a:moveTo>
                <a:pt x="2700477" y="0"/>
              </a:moveTo>
              <a:lnTo>
                <a:pt x="2700477" y="206231"/>
              </a:lnTo>
              <a:lnTo>
                <a:pt x="0" y="206231"/>
              </a:lnTo>
              <a:lnTo>
                <a:pt x="0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C7021-84EB-4CCF-B70E-11B620FA8083}">
      <dsp:nvSpPr>
        <dsp:cNvPr id="0" name=""/>
        <dsp:cNvSpPr/>
      </dsp:nvSpPr>
      <dsp:spPr>
        <a:xfrm>
          <a:off x="1794838" y="1251947"/>
          <a:ext cx="4001074" cy="302626"/>
        </a:xfrm>
        <a:custGeom>
          <a:avLst/>
          <a:gdLst/>
          <a:ahLst/>
          <a:cxnLst/>
          <a:rect l="0" t="0" r="0" b="0"/>
          <a:pathLst>
            <a:path>
              <a:moveTo>
                <a:pt x="4001074" y="0"/>
              </a:moveTo>
              <a:lnTo>
                <a:pt x="4001074" y="206231"/>
              </a:lnTo>
              <a:lnTo>
                <a:pt x="0" y="206231"/>
              </a:lnTo>
              <a:lnTo>
                <a:pt x="0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0A23-6786-4DB7-9367-CFC37B4AB5CA}">
      <dsp:nvSpPr>
        <dsp:cNvPr id="0" name=""/>
        <dsp:cNvSpPr/>
      </dsp:nvSpPr>
      <dsp:spPr>
        <a:xfrm>
          <a:off x="523054" y="1251947"/>
          <a:ext cx="5272858" cy="302626"/>
        </a:xfrm>
        <a:custGeom>
          <a:avLst/>
          <a:gdLst/>
          <a:ahLst/>
          <a:cxnLst/>
          <a:rect l="0" t="0" r="0" b="0"/>
          <a:pathLst>
            <a:path>
              <a:moveTo>
                <a:pt x="5272858" y="0"/>
              </a:moveTo>
              <a:lnTo>
                <a:pt x="5272858" y="206231"/>
              </a:lnTo>
              <a:lnTo>
                <a:pt x="0" y="206231"/>
              </a:lnTo>
              <a:lnTo>
                <a:pt x="0" y="30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A326-98C3-49D5-B944-A68EA8620A05}">
      <dsp:nvSpPr>
        <dsp:cNvPr id="0" name=""/>
        <dsp:cNvSpPr/>
      </dsp:nvSpPr>
      <dsp:spPr>
        <a:xfrm>
          <a:off x="5031431" y="315116"/>
          <a:ext cx="1528964" cy="9368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4F156-00F3-44E0-B645-59F071C69250}">
      <dsp:nvSpPr>
        <dsp:cNvPr id="0" name=""/>
        <dsp:cNvSpPr/>
      </dsp:nvSpPr>
      <dsp:spPr>
        <a:xfrm>
          <a:off x="5147047" y="424952"/>
          <a:ext cx="1528964" cy="936830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Origen, ideología, salud y biométricos: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5174486" y="452391"/>
        <a:ext cx="1474086" cy="881952"/>
      </dsp:txXfrm>
    </dsp:sp>
    <dsp:sp modelId="{D2500625-919D-4F05-A611-0D335B159F66}">
      <dsp:nvSpPr>
        <dsp:cNvPr id="0" name=""/>
        <dsp:cNvSpPr/>
      </dsp:nvSpPr>
      <dsp:spPr>
        <a:xfrm>
          <a:off x="2779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FE6AB-8079-44C6-92DC-AA5A5F73D507}">
      <dsp:nvSpPr>
        <dsp:cNvPr id="0" name=""/>
        <dsp:cNvSpPr/>
      </dsp:nvSpPr>
      <dsp:spPr>
        <a:xfrm>
          <a:off x="118396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Origen étnico o racial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137749" y="1683762"/>
        <a:ext cx="1001844" cy="622043"/>
      </dsp:txXfrm>
    </dsp:sp>
    <dsp:sp modelId="{9DDA9968-EFD0-428C-86B3-A9CDC97EB76D}">
      <dsp:nvSpPr>
        <dsp:cNvPr id="0" name=""/>
        <dsp:cNvSpPr/>
      </dsp:nvSpPr>
      <dsp:spPr>
        <a:xfrm>
          <a:off x="1274563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A99BA-16AF-4DF1-8B75-6AFC8D841029}">
      <dsp:nvSpPr>
        <dsp:cNvPr id="0" name=""/>
        <dsp:cNvSpPr/>
      </dsp:nvSpPr>
      <dsp:spPr>
        <a:xfrm>
          <a:off x="1390180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La ideología u opinión política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1409533" y="1683762"/>
        <a:ext cx="1001844" cy="622043"/>
      </dsp:txXfrm>
    </dsp:sp>
    <dsp:sp modelId="{713C51AE-1F4D-4C97-B009-BDAA6CD52600}">
      <dsp:nvSpPr>
        <dsp:cNvPr id="0" name=""/>
        <dsp:cNvSpPr/>
      </dsp:nvSpPr>
      <dsp:spPr>
        <a:xfrm>
          <a:off x="2546347" y="1554574"/>
          <a:ext cx="1098176" cy="900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1A503-63C0-4FE5-A3FD-6EC5E4E86A16}">
      <dsp:nvSpPr>
        <dsp:cNvPr id="0" name=""/>
        <dsp:cNvSpPr/>
      </dsp:nvSpPr>
      <dsp:spPr>
        <a:xfrm>
          <a:off x="2661964" y="1664409"/>
          <a:ext cx="1098176" cy="90079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Creencia o convicción religiosa y filosófica.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2688347" y="1690792"/>
        <a:ext cx="1045410" cy="848027"/>
      </dsp:txXfrm>
    </dsp:sp>
    <dsp:sp modelId="{0F774BDC-D682-4E96-B70A-40774371B5B0}">
      <dsp:nvSpPr>
        <dsp:cNvPr id="0" name=""/>
        <dsp:cNvSpPr/>
      </dsp:nvSpPr>
      <dsp:spPr>
        <a:xfrm>
          <a:off x="3875757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5FEFF-7355-49F7-8E6F-CE412869E25C}">
      <dsp:nvSpPr>
        <dsp:cNvPr id="0" name=""/>
        <dsp:cNvSpPr/>
      </dsp:nvSpPr>
      <dsp:spPr>
        <a:xfrm>
          <a:off x="3991373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Expediente clínico 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4010726" y="1683762"/>
        <a:ext cx="1001844" cy="622043"/>
      </dsp:txXfrm>
    </dsp:sp>
    <dsp:sp modelId="{159E4647-CB14-4AAA-BEB7-8BA3B445D620}">
      <dsp:nvSpPr>
        <dsp:cNvPr id="0" name=""/>
        <dsp:cNvSpPr/>
      </dsp:nvSpPr>
      <dsp:spPr>
        <a:xfrm>
          <a:off x="5147540" y="1554574"/>
          <a:ext cx="135437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4E8E5-DBCB-4BEC-843A-5702A05D40A3}">
      <dsp:nvSpPr>
        <dsp:cNvPr id="0" name=""/>
        <dsp:cNvSpPr/>
      </dsp:nvSpPr>
      <dsp:spPr>
        <a:xfrm>
          <a:off x="5263157" y="1664409"/>
          <a:ext cx="135437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Consumo de estupefacientes 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5282510" y="1683762"/>
        <a:ext cx="1315664" cy="622043"/>
      </dsp:txXfrm>
    </dsp:sp>
    <dsp:sp modelId="{CE96F13F-7A70-426B-80FC-63D7E3419A4E}">
      <dsp:nvSpPr>
        <dsp:cNvPr id="0" name=""/>
        <dsp:cNvSpPr/>
      </dsp:nvSpPr>
      <dsp:spPr>
        <a:xfrm>
          <a:off x="6733144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33B4B-6CE2-4A2E-BC5D-2C5176B5ACFD}">
      <dsp:nvSpPr>
        <dsp:cNvPr id="0" name=""/>
        <dsp:cNvSpPr/>
      </dsp:nvSpPr>
      <dsp:spPr>
        <a:xfrm>
          <a:off x="6848761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bg1"/>
              </a:solidFill>
            </a:rPr>
            <a:t>Vida sexual</a:t>
          </a:r>
          <a:endParaRPr lang="es-MX" sz="1400" kern="1200">
            <a:solidFill>
              <a:schemeClr val="bg1"/>
            </a:solidFill>
          </a:endParaRPr>
        </a:p>
      </dsp:txBody>
      <dsp:txXfrm>
        <a:off x="6868114" y="1683762"/>
        <a:ext cx="1001844" cy="622043"/>
      </dsp:txXfrm>
    </dsp:sp>
    <dsp:sp modelId="{CC89D6AC-1032-4F79-A928-03E754D5EDE2}">
      <dsp:nvSpPr>
        <dsp:cNvPr id="0" name=""/>
        <dsp:cNvSpPr/>
      </dsp:nvSpPr>
      <dsp:spPr>
        <a:xfrm>
          <a:off x="8004928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883D-7749-4806-9E15-234569478703}">
      <dsp:nvSpPr>
        <dsp:cNvPr id="0" name=""/>
        <dsp:cNvSpPr/>
      </dsp:nvSpPr>
      <dsp:spPr>
        <a:xfrm>
          <a:off x="8120545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Huellas dactilares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8139898" y="1683762"/>
        <a:ext cx="1001844" cy="622043"/>
      </dsp:txXfrm>
    </dsp:sp>
    <dsp:sp modelId="{D3228211-11BE-487D-AC9C-35C7517C93FF}">
      <dsp:nvSpPr>
        <dsp:cNvPr id="0" name=""/>
        <dsp:cNvSpPr/>
      </dsp:nvSpPr>
      <dsp:spPr>
        <a:xfrm>
          <a:off x="9276712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AE40-342E-4481-9BD2-9FD490AB5993}">
      <dsp:nvSpPr>
        <dsp:cNvPr id="0" name=""/>
        <dsp:cNvSpPr/>
      </dsp:nvSpPr>
      <dsp:spPr>
        <a:xfrm>
          <a:off x="9392328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Tipo de sangre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9411681" y="1683762"/>
        <a:ext cx="1001844" cy="622043"/>
      </dsp:txXfrm>
    </dsp:sp>
    <dsp:sp modelId="{3389C4A9-1A9C-4C8C-A6C0-55ECF310D938}">
      <dsp:nvSpPr>
        <dsp:cNvPr id="0" name=""/>
        <dsp:cNvSpPr/>
      </dsp:nvSpPr>
      <dsp:spPr>
        <a:xfrm>
          <a:off x="10548496" y="1554574"/>
          <a:ext cx="1040550" cy="66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9B087-0AAC-40D3-80BE-71355EC0399B}">
      <dsp:nvSpPr>
        <dsp:cNvPr id="0" name=""/>
        <dsp:cNvSpPr/>
      </dsp:nvSpPr>
      <dsp:spPr>
        <a:xfrm>
          <a:off x="10664112" y="1664409"/>
          <a:ext cx="1040550" cy="660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1"/>
              </a:solidFill>
            </a:rPr>
            <a:t>Demás análogos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10683465" y="1683762"/>
        <a:ext cx="1001844" cy="6220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A5563-E5AF-4C8C-AEFF-393726A43E94}">
      <dsp:nvSpPr>
        <dsp:cNvPr id="0" name=""/>
        <dsp:cNvSpPr/>
      </dsp:nvSpPr>
      <dsp:spPr>
        <a:xfrm rot="5400000">
          <a:off x="4648258" y="-2030217"/>
          <a:ext cx="5074529" cy="98930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Licitud:</a:t>
          </a:r>
          <a:r>
            <a:rPr lang="es-MX" sz="2300" kern="1200" dirty="0" smtClean="0"/>
            <a:t> Los datos deben recabarse legalmente.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Confidencialidad: </a:t>
          </a:r>
          <a:r>
            <a:rPr lang="es-MX" sz="2300" kern="1200" dirty="0" smtClean="0"/>
            <a:t>Garantizar que solo el titular tendrá acceso a sus datos.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Consentimiento:</a:t>
          </a:r>
          <a:r>
            <a:rPr lang="es-MX" sz="2300" kern="1200" dirty="0" smtClean="0"/>
            <a:t> El titular debe aceptar libre e inequívocamente el uso de sus datos.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Información:</a:t>
          </a:r>
          <a:r>
            <a:rPr lang="es-MX" sz="2300" kern="1200" dirty="0" smtClean="0"/>
            <a:t> Hacerle saber al titular cómo ha de usarse su información privada.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Calidad:</a:t>
          </a:r>
          <a:r>
            <a:rPr lang="es-MX" sz="2300" kern="1200" dirty="0" smtClean="0"/>
            <a:t> El uso de los datos debe ser exacto, adecuado, pertinente y no excesivo.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Finalidad:</a:t>
          </a:r>
          <a:r>
            <a:rPr lang="es-MX" sz="2300" kern="1200" dirty="0" smtClean="0"/>
            <a:t> Los datos deben ser tratados solo para lo que autorizó el titular.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Lealtad:</a:t>
          </a:r>
          <a:r>
            <a:rPr lang="es-MX" sz="2300" kern="1200" dirty="0" smtClean="0"/>
            <a:t> Los datos deben recabarse de forma leal y lícita.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Proporcionalidad:</a:t>
          </a:r>
          <a:r>
            <a:rPr lang="es-MX" sz="2300" kern="1200" dirty="0" smtClean="0"/>
            <a:t> Los datos solicitados deben ser solo los necesarios para prestar el servicio.</a:t>
          </a:r>
          <a:endParaRPr lang="es-MX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 smtClean="0"/>
            <a:t>Responsabilidad: </a:t>
          </a:r>
          <a:r>
            <a:rPr lang="es-MX" sz="2300" kern="1200" dirty="0" smtClean="0"/>
            <a:t>Cumplir con las disposiciones legales en materia de protección de datos.</a:t>
          </a:r>
          <a:endParaRPr lang="es-MX" sz="2300" kern="1200" dirty="0"/>
        </a:p>
      </dsp:txBody>
      <dsp:txXfrm rot="-5400000">
        <a:off x="2238981" y="626778"/>
        <a:ext cx="9645365" cy="4579093"/>
      </dsp:txXfrm>
    </dsp:sp>
    <dsp:sp modelId="{2760DAF5-2DB0-45BA-88E3-D84C2AB93735}">
      <dsp:nvSpPr>
        <dsp:cNvPr id="0" name=""/>
        <dsp:cNvSpPr/>
      </dsp:nvSpPr>
      <dsp:spPr>
        <a:xfrm>
          <a:off x="1495" y="1185631"/>
          <a:ext cx="2237486" cy="346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 conformidad con los Lineamientos de Protección, todo tratamiento de datos personales debe observar los siguientes principios:</a:t>
          </a:r>
          <a:endParaRPr lang="es-MX" sz="2100" kern="1200" dirty="0"/>
        </a:p>
      </dsp:txBody>
      <dsp:txXfrm>
        <a:off x="110720" y="1294856"/>
        <a:ext cx="2019036" cy="3242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B3FC9-8DAC-4033-99B8-9614F63D2C64}">
      <dsp:nvSpPr>
        <dsp:cNvPr id="0" name=""/>
        <dsp:cNvSpPr/>
      </dsp:nvSpPr>
      <dsp:spPr>
        <a:xfrm>
          <a:off x="0" y="229199"/>
          <a:ext cx="8352928" cy="59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bg1"/>
              </a:solidFill>
            </a:rPr>
            <a:t>http://</a:t>
          </a:r>
          <a:r>
            <a:rPr lang="es-MX" sz="2800" b="1" u="none" kern="1200" dirty="0" smtClean="0">
              <a:solidFill>
                <a:schemeClr val="bg1"/>
              </a:solidFill>
            </a:rPr>
            <a:t>transparencia.udg.mx/aviso-confidencialidad</a:t>
          </a:r>
          <a:endParaRPr lang="es-MX" sz="2800" b="1" u="none" kern="1200" dirty="0">
            <a:solidFill>
              <a:schemeClr val="bg1"/>
            </a:solidFill>
          </a:endParaRPr>
        </a:p>
      </dsp:txBody>
      <dsp:txXfrm>
        <a:off x="28972" y="258171"/>
        <a:ext cx="8294984" cy="5355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5309-4E3B-4B01-87C6-2D4D206BB05E}">
      <dsp:nvSpPr>
        <dsp:cNvPr id="0" name=""/>
        <dsp:cNvSpPr/>
      </dsp:nvSpPr>
      <dsp:spPr>
        <a:xfrm>
          <a:off x="1336680" y="0"/>
          <a:ext cx="9356227" cy="52143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2CC8C-B5E2-4F3B-A4D9-B2BE6AE0FB12}">
      <dsp:nvSpPr>
        <dsp:cNvPr id="0" name=""/>
        <dsp:cNvSpPr/>
      </dsp:nvSpPr>
      <dsp:spPr>
        <a:xfrm>
          <a:off x="0" y="288031"/>
          <a:ext cx="11001297" cy="4638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 encuentra en registros públicos o en fuentes de acceso público;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-Esté sujeta a una orden judicial;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-Sea necesaria para fines estadísticos, científicos o de interés general;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-Sea necesaria para la prevención, diagnóstico o atención médicos del propio titular de dicha información;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 transmita entre las autoridades estatales y municipales, siempre que los datos se utilicen para el ejercicio de sus atribuciones;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 transmita de autoridades estatales y municipales a terceros, para fines públicos específicos, sin que pueda utilizarse para otros distintos;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-Esté relacionada con el otorgamiento de estímulos, apoyos, subsidios y recursos públicos;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-Sea necesaria para el otorgamiento de concesiones, autorizaciones, licencias o permisos; y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-Sea considerada como no confidencial por disposición legal expresa. </a:t>
          </a:r>
          <a:endParaRPr lang="es-MX" sz="2100" kern="1200" dirty="0"/>
        </a:p>
      </dsp:txBody>
      <dsp:txXfrm>
        <a:off x="226424" y="514455"/>
        <a:ext cx="10548449" cy="41854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4FE17-0BB0-4EDC-85E8-AA40BF9DCA70}">
      <dsp:nvSpPr>
        <dsp:cNvPr id="0" name=""/>
        <dsp:cNvSpPr/>
      </dsp:nvSpPr>
      <dsp:spPr>
        <a:xfrm>
          <a:off x="0" y="3261"/>
          <a:ext cx="576064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http://www.transparencia.udg.mx/proinfo</a:t>
          </a:r>
          <a:endParaRPr lang="es-MX" sz="2400" b="1" kern="1200" dirty="0"/>
        </a:p>
      </dsp:txBody>
      <dsp:txXfrm>
        <a:off x="49347" y="52608"/>
        <a:ext cx="5661946" cy="9121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9318F-34B3-4D13-930B-8566A5E7D02E}">
      <dsp:nvSpPr>
        <dsp:cNvPr id="0" name=""/>
        <dsp:cNvSpPr/>
      </dsp:nvSpPr>
      <dsp:spPr>
        <a:xfrm>
          <a:off x="9610" y="827261"/>
          <a:ext cx="1402457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Identificar la información confidencial y reservada en posesión de la </a:t>
          </a:r>
          <a:r>
            <a:rPr lang="es-MX" sz="1600" kern="1200" dirty="0" err="1" smtClean="0"/>
            <a:t>UdeG</a:t>
          </a:r>
          <a:endParaRPr lang="es-MX" sz="1600" kern="1200" dirty="0"/>
        </a:p>
      </dsp:txBody>
      <dsp:txXfrm>
        <a:off x="50687" y="868338"/>
        <a:ext cx="1320303" cy="1503682"/>
      </dsp:txXfrm>
    </dsp:sp>
    <dsp:sp modelId="{3BC482AF-2338-4E3E-AED9-FBDE85CF6E7A}">
      <dsp:nvSpPr>
        <dsp:cNvPr id="0" name=""/>
        <dsp:cNvSpPr/>
      </dsp:nvSpPr>
      <dsp:spPr>
        <a:xfrm>
          <a:off x="1520800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1520800" y="1539283"/>
        <a:ext cx="161358" cy="161793"/>
      </dsp:txXfrm>
    </dsp:sp>
    <dsp:sp modelId="{C4EDDD7B-9450-4017-8A08-948BE1502C7B}">
      <dsp:nvSpPr>
        <dsp:cNvPr id="0" name=""/>
        <dsp:cNvSpPr/>
      </dsp:nvSpPr>
      <dsp:spPr>
        <a:xfrm>
          <a:off x="1846996" y="827261"/>
          <a:ext cx="1087319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Generar catálogos de datos personales</a:t>
          </a:r>
          <a:endParaRPr lang="es-MX" sz="1600" kern="1200" dirty="0"/>
        </a:p>
      </dsp:txBody>
      <dsp:txXfrm>
        <a:off x="1878842" y="859107"/>
        <a:ext cx="1023627" cy="1522144"/>
      </dsp:txXfrm>
    </dsp:sp>
    <dsp:sp modelId="{D40722E9-5F76-4BDE-AF7B-018BC547F9C1}">
      <dsp:nvSpPr>
        <dsp:cNvPr id="0" name=""/>
        <dsp:cNvSpPr/>
      </dsp:nvSpPr>
      <dsp:spPr>
        <a:xfrm>
          <a:off x="3043047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043047" y="1539283"/>
        <a:ext cx="161358" cy="161793"/>
      </dsp:txXfrm>
    </dsp:sp>
    <dsp:sp modelId="{9F204320-D26F-4043-A426-A8184E6E849B}">
      <dsp:nvSpPr>
        <dsp:cNvPr id="0" name=""/>
        <dsp:cNvSpPr/>
      </dsp:nvSpPr>
      <dsp:spPr>
        <a:xfrm>
          <a:off x="3369243" y="827261"/>
          <a:ext cx="1455399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Identificar las transferencias de datos</a:t>
          </a:r>
          <a:endParaRPr lang="es-MX" sz="1600" kern="1200" dirty="0"/>
        </a:p>
      </dsp:txBody>
      <dsp:txXfrm>
        <a:off x="3411870" y="869888"/>
        <a:ext cx="1370145" cy="1500582"/>
      </dsp:txXfrm>
    </dsp:sp>
    <dsp:sp modelId="{FB6D5D69-8D71-4DB2-87CF-4BCC12A3D49A}">
      <dsp:nvSpPr>
        <dsp:cNvPr id="0" name=""/>
        <dsp:cNvSpPr/>
      </dsp:nvSpPr>
      <dsp:spPr>
        <a:xfrm>
          <a:off x="4933375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933375" y="1539283"/>
        <a:ext cx="161358" cy="161793"/>
      </dsp:txXfrm>
    </dsp:sp>
    <dsp:sp modelId="{9A141B05-068D-4CA0-A09E-8FAEAEE1E9DD}">
      <dsp:nvSpPr>
        <dsp:cNvPr id="0" name=""/>
        <dsp:cNvSpPr/>
      </dsp:nvSpPr>
      <dsp:spPr>
        <a:xfrm>
          <a:off x="5259570" y="827261"/>
          <a:ext cx="1087319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Identificar el trámite en el que se recaban los datos</a:t>
          </a:r>
          <a:endParaRPr lang="es-MX" sz="1600" kern="1200" dirty="0"/>
        </a:p>
      </dsp:txBody>
      <dsp:txXfrm>
        <a:off x="5291416" y="859107"/>
        <a:ext cx="1023627" cy="1522144"/>
      </dsp:txXfrm>
    </dsp:sp>
    <dsp:sp modelId="{16577713-FEAF-4504-8D2A-174C8E8866B9}">
      <dsp:nvSpPr>
        <dsp:cNvPr id="0" name=""/>
        <dsp:cNvSpPr/>
      </dsp:nvSpPr>
      <dsp:spPr>
        <a:xfrm>
          <a:off x="6455622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6455622" y="1539283"/>
        <a:ext cx="161358" cy="161793"/>
      </dsp:txXfrm>
    </dsp:sp>
    <dsp:sp modelId="{091597FC-5202-4075-8E88-6E7BD615EEA0}">
      <dsp:nvSpPr>
        <dsp:cNvPr id="0" name=""/>
        <dsp:cNvSpPr/>
      </dsp:nvSpPr>
      <dsp:spPr>
        <a:xfrm>
          <a:off x="6781818" y="827261"/>
          <a:ext cx="1321528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Asignar responsables y encargados de los datos personales</a:t>
          </a:r>
          <a:endParaRPr lang="es-MX" sz="1600" kern="1200" dirty="0"/>
        </a:p>
      </dsp:txBody>
      <dsp:txXfrm>
        <a:off x="6820524" y="865967"/>
        <a:ext cx="1244116" cy="1508424"/>
      </dsp:txXfrm>
    </dsp:sp>
    <dsp:sp modelId="{C8B1E9E8-A088-4009-9507-916A586AF403}">
      <dsp:nvSpPr>
        <dsp:cNvPr id="0" name=""/>
        <dsp:cNvSpPr/>
      </dsp:nvSpPr>
      <dsp:spPr>
        <a:xfrm>
          <a:off x="8212079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8212079" y="1539283"/>
        <a:ext cx="161358" cy="161793"/>
      </dsp:txXfrm>
    </dsp:sp>
    <dsp:sp modelId="{766AB942-E313-4653-8E68-1BDD16759186}">
      <dsp:nvSpPr>
        <dsp:cNvPr id="0" name=""/>
        <dsp:cNvSpPr/>
      </dsp:nvSpPr>
      <dsp:spPr>
        <a:xfrm>
          <a:off x="8538274" y="827261"/>
          <a:ext cx="1519137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Implementar medidas de seguridad pertinentes</a:t>
          </a:r>
          <a:endParaRPr lang="es-MX" sz="1600" kern="1200" dirty="0"/>
        </a:p>
      </dsp:txBody>
      <dsp:txXfrm>
        <a:off x="8582768" y="871755"/>
        <a:ext cx="1430149" cy="1496848"/>
      </dsp:txXfrm>
    </dsp:sp>
    <dsp:sp modelId="{21C3CC26-466C-4CF0-A49D-54F2F0E3AAE6}">
      <dsp:nvSpPr>
        <dsp:cNvPr id="0" name=""/>
        <dsp:cNvSpPr/>
      </dsp:nvSpPr>
      <dsp:spPr>
        <a:xfrm>
          <a:off x="10166144" y="1485352"/>
          <a:ext cx="230511" cy="26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10166144" y="1539283"/>
        <a:ext cx="161358" cy="161793"/>
      </dsp:txXfrm>
    </dsp:sp>
    <dsp:sp modelId="{0C595510-32BC-45DD-B865-AC23FD50EB65}">
      <dsp:nvSpPr>
        <dsp:cNvPr id="0" name=""/>
        <dsp:cNvSpPr/>
      </dsp:nvSpPr>
      <dsp:spPr>
        <a:xfrm>
          <a:off x="10492340" y="827261"/>
          <a:ext cx="1307360" cy="158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Identificar a terceros responsables</a:t>
          </a:r>
          <a:endParaRPr lang="es-MX" sz="1600" kern="1200" dirty="0"/>
        </a:p>
      </dsp:txBody>
      <dsp:txXfrm>
        <a:off x="10530631" y="865552"/>
        <a:ext cx="1230778" cy="15092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2640293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66"/>
              </a:lnTo>
              <a:lnTo>
                <a:pt x="1444893" y="250766"/>
              </a:lnTo>
              <a:lnTo>
                <a:pt x="1444893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1195399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1444893" y="0"/>
              </a:moveTo>
              <a:lnTo>
                <a:pt x="1444893" y="250766"/>
              </a:lnTo>
              <a:lnTo>
                <a:pt x="0" y="250766"/>
              </a:lnTo>
              <a:lnTo>
                <a:pt x="0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46166" y="103278"/>
          <a:ext cx="2388253" cy="1194126"/>
        </a:xfrm>
        <a:prstGeom prst="rect">
          <a:avLst/>
        </a:prstGeom>
        <a:solidFill>
          <a:schemeClr val="accent1">
            <a:lumMod val="40000"/>
            <a:lumOff val="60000"/>
            <a:alpha val="44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sz="3000" b="1" kern="1200" cap="none" spc="0" dirty="0">
            <a:ln w="12700">
              <a:prstDash val="solid"/>
            </a:ln>
            <a:solidFill>
              <a:schemeClr val="accent2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46166" y="103278"/>
        <a:ext cx="2388253" cy="1194126"/>
      </dsp:txXfrm>
    </dsp:sp>
    <dsp:sp modelId="{ED1FC01A-F929-46C4-BC04-E52BA328BD1A}">
      <dsp:nvSpPr>
        <dsp:cNvPr id="0" name=""/>
        <dsp:cNvSpPr/>
      </dsp:nvSpPr>
      <dsp:spPr>
        <a:xfrm>
          <a:off x="1273" y="1798938"/>
          <a:ext cx="2388253" cy="119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41275"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sz="30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73" y="1798938"/>
        <a:ext cx="2388253" cy="1194126"/>
      </dsp:txXfrm>
    </dsp:sp>
    <dsp:sp modelId="{5A596323-A360-42DB-9A40-D2DA10E269EA}">
      <dsp:nvSpPr>
        <dsp:cNvPr id="0" name=""/>
        <dsp:cNvSpPr/>
      </dsp:nvSpPr>
      <dsp:spPr>
        <a:xfrm>
          <a:off x="2891060" y="1798938"/>
          <a:ext cx="2388253" cy="1194126"/>
        </a:xfrm>
        <a:prstGeom prst="rect">
          <a:avLst/>
        </a:prstGeom>
        <a:solidFill>
          <a:schemeClr val="bg2">
            <a:lumMod val="50000"/>
            <a:alpha val="44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sz="30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91060" y="1798938"/>
        <a:ext cx="2388253" cy="11941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2592288" y="1309852"/>
          <a:ext cx="1418622" cy="49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7"/>
              </a:lnTo>
              <a:lnTo>
                <a:pt x="1418622" y="246207"/>
              </a:lnTo>
              <a:lnTo>
                <a:pt x="1418622" y="492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1173665" y="1309852"/>
          <a:ext cx="1418622" cy="492414"/>
        </a:xfrm>
        <a:custGeom>
          <a:avLst/>
          <a:gdLst/>
          <a:ahLst/>
          <a:cxnLst/>
          <a:rect l="0" t="0" r="0" b="0"/>
          <a:pathLst>
            <a:path>
              <a:moveTo>
                <a:pt x="1418622" y="0"/>
              </a:moveTo>
              <a:lnTo>
                <a:pt x="1418622" y="246207"/>
              </a:lnTo>
              <a:lnTo>
                <a:pt x="0" y="246207"/>
              </a:lnTo>
              <a:lnTo>
                <a:pt x="0" y="492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19872" y="137437"/>
          <a:ext cx="2344830" cy="117241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sz="27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19872" y="137437"/>
        <a:ext cx="2344830" cy="1172415"/>
      </dsp:txXfrm>
    </dsp:sp>
    <dsp:sp modelId="{ED1FC01A-F929-46C4-BC04-E52BA328BD1A}">
      <dsp:nvSpPr>
        <dsp:cNvPr id="0" name=""/>
        <dsp:cNvSpPr/>
      </dsp:nvSpPr>
      <dsp:spPr>
        <a:xfrm>
          <a:off x="1249" y="1802267"/>
          <a:ext cx="2344830" cy="117241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sz="27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49" y="1802267"/>
        <a:ext cx="2344830" cy="1172415"/>
      </dsp:txXfrm>
    </dsp:sp>
    <dsp:sp modelId="{5A596323-A360-42DB-9A40-D2DA10E269EA}">
      <dsp:nvSpPr>
        <dsp:cNvPr id="0" name=""/>
        <dsp:cNvSpPr/>
      </dsp:nvSpPr>
      <dsp:spPr>
        <a:xfrm>
          <a:off x="2838495" y="1802267"/>
          <a:ext cx="2344830" cy="117241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sz="27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38495" y="1802267"/>
        <a:ext cx="2344830" cy="11724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2EF50-2B68-4DD6-A79B-65A6D2D612A0}">
      <dsp:nvSpPr>
        <dsp:cNvPr id="0" name=""/>
        <dsp:cNvSpPr/>
      </dsp:nvSpPr>
      <dsp:spPr>
        <a:xfrm>
          <a:off x="0" y="95933"/>
          <a:ext cx="7128792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I. La necesaria para el ejercicio del derecho a la información pública</a:t>
          </a:r>
          <a:endParaRPr lang="es-MX" sz="1300" kern="1200"/>
        </a:p>
      </dsp:txBody>
      <dsp:txXfrm>
        <a:off x="15221" y="111154"/>
        <a:ext cx="7098350" cy="281363"/>
      </dsp:txXfrm>
    </dsp:sp>
    <dsp:sp modelId="{06E1EA8D-9EBA-4FBB-8D03-62F067938172}">
      <dsp:nvSpPr>
        <dsp:cNvPr id="0" name=""/>
        <dsp:cNvSpPr/>
      </dsp:nvSpPr>
      <dsp:spPr>
        <a:xfrm>
          <a:off x="0" y="445178"/>
          <a:ext cx="7128792" cy="31180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/>
            <a:t>II. La información sobre el marco jurídico aplicable al y por el sujeto obligado</a:t>
          </a:r>
          <a:endParaRPr lang="es-MX" sz="1300" kern="1200"/>
        </a:p>
      </dsp:txBody>
      <dsp:txXfrm>
        <a:off x="15221" y="460399"/>
        <a:ext cx="7098350" cy="281363"/>
      </dsp:txXfrm>
    </dsp:sp>
    <dsp:sp modelId="{339B79BC-3F8A-40A3-987F-C14D7B5E2305}">
      <dsp:nvSpPr>
        <dsp:cNvPr id="0" name=""/>
        <dsp:cNvSpPr/>
      </dsp:nvSpPr>
      <dsp:spPr>
        <a:xfrm>
          <a:off x="0" y="756983"/>
          <a:ext cx="712879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e) Los decretos, acuerdos, criterios, políticas, reglas de operación y demás normas jurídicas generales </a:t>
          </a:r>
          <a:endParaRPr lang="es-MX" sz="1200" kern="1200" dirty="0"/>
        </a:p>
      </dsp:txBody>
      <dsp:txXfrm>
        <a:off x="0" y="756983"/>
        <a:ext cx="7128792" cy="215280"/>
      </dsp:txXfrm>
    </dsp:sp>
    <dsp:sp modelId="{D1119AE1-E7A9-4BDE-8133-DF64DC13FA26}">
      <dsp:nvSpPr>
        <dsp:cNvPr id="0" name=""/>
        <dsp:cNvSpPr/>
      </dsp:nvSpPr>
      <dsp:spPr>
        <a:xfrm>
          <a:off x="0" y="972263"/>
          <a:ext cx="7128792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III. La información sobre la planeación del desarrollo, aplicable al y por el sujeto obligado</a:t>
          </a:r>
          <a:endParaRPr lang="es-MX" sz="1300" kern="1200"/>
        </a:p>
      </dsp:txBody>
      <dsp:txXfrm>
        <a:off x="15221" y="987484"/>
        <a:ext cx="7098350" cy="281363"/>
      </dsp:txXfrm>
    </dsp:sp>
    <dsp:sp modelId="{57804A69-2722-4E31-8D08-0E3774B79123}">
      <dsp:nvSpPr>
        <dsp:cNvPr id="0" name=""/>
        <dsp:cNvSpPr/>
      </dsp:nvSpPr>
      <dsp:spPr>
        <a:xfrm>
          <a:off x="0" y="1321508"/>
          <a:ext cx="7128792" cy="31180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IV. La información sobre la planeación estratégica gubernamental aplicable al y por el sujeto obligado.</a:t>
          </a:r>
          <a:endParaRPr lang="es-MX" sz="1300" kern="1200" dirty="0"/>
        </a:p>
      </dsp:txBody>
      <dsp:txXfrm>
        <a:off x="15221" y="1336729"/>
        <a:ext cx="7098350" cy="281363"/>
      </dsp:txXfrm>
    </dsp:sp>
    <dsp:sp modelId="{2921568E-ADA9-4AEB-BB70-BFCA3F7CE67F}">
      <dsp:nvSpPr>
        <dsp:cNvPr id="0" name=""/>
        <dsp:cNvSpPr/>
      </dsp:nvSpPr>
      <dsp:spPr>
        <a:xfrm>
          <a:off x="0" y="1633313"/>
          <a:ext cx="7128792" cy="115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c) Los manuales de organización.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d) Los manuales de operación.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e) Los manuales de procedimientos.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f) Los manuales de servicios.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g) Los protocolos.</a:t>
          </a:r>
          <a:endParaRPr lang="es-MX" sz="1200" kern="1200" dirty="0"/>
        </a:p>
      </dsp:txBody>
      <dsp:txXfrm>
        <a:off x="0" y="1633313"/>
        <a:ext cx="7128792" cy="1154390"/>
      </dsp:txXfrm>
    </dsp:sp>
    <dsp:sp modelId="{F71FACCD-BBCF-49D9-94A4-719D82371A14}">
      <dsp:nvSpPr>
        <dsp:cNvPr id="0" name=""/>
        <dsp:cNvSpPr/>
      </dsp:nvSpPr>
      <dsp:spPr>
        <a:xfrm>
          <a:off x="0" y="2787703"/>
          <a:ext cx="7128792" cy="31180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V. La información financiera, patrimonial y administrativa</a:t>
          </a:r>
          <a:endParaRPr lang="es-MX" sz="1300" kern="1200" dirty="0"/>
        </a:p>
      </dsp:txBody>
      <dsp:txXfrm>
        <a:off x="15221" y="2802924"/>
        <a:ext cx="7098350" cy="281363"/>
      </dsp:txXfrm>
    </dsp:sp>
    <dsp:sp modelId="{0FC11CAB-47C1-416F-BBBC-F4A635E62E0B}">
      <dsp:nvSpPr>
        <dsp:cNvPr id="0" name=""/>
        <dsp:cNvSpPr/>
      </dsp:nvSpPr>
      <dsp:spPr>
        <a:xfrm>
          <a:off x="0" y="3099508"/>
          <a:ext cx="7128792" cy="232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j) Los gastos de comunicación social, de cuando menos los últimos tres años…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ñ) Los padrones de proveedores o contratistas, de cuando menos los últimos tres años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o) La información sobre adjudicaciones directas en materia de adquisiciones, obra pública, proyectos de inversión y prestación de servicios, de cuando menos los últimos tres años…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p) Información sobre concursos por invitación y licitaciones públicas en materia de adquisiciones, obra pública, proyectos de inversión y prestación de servicios… 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r) Los inventarios de bienes muebles e inmuebles del sujeto obligado, de cuando menos los últimos tres años… 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s) Los gastos de representación, viáticos y viajes oficiales, su costo, itinerario, agenda y resultados 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v) Las pólizas de los cheques expedidos…</a:t>
          </a:r>
          <a:endParaRPr lang="es-MX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x) Los estados de cuenta bancarios que expiden las instituciones financieras, número de cuentas bancarias, estados financieros, cuentas de fideicomisos e inversiones, de cuando menos los últimos seis meses.</a:t>
          </a:r>
          <a:endParaRPr lang="es-MX" sz="1200" kern="1200" dirty="0"/>
        </a:p>
      </dsp:txBody>
      <dsp:txXfrm>
        <a:off x="0" y="3099508"/>
        <a:ext cx="7128792" cy="2328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2592288" y="1309852"/>
          <a:ext cx="1418622" cy="49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7"/>
              </a:lnTo>
              <a:lnTo>
                <a:pt x="1418622" y="246207"/>
              </a:lnTo>
              <a:lnTo>
                <a:pt x="1418622" y="492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1173665" y="1309852"/>
          <a:ext cx="1418622" cy="492414"/>
        </a:xfrm>
        <a:custGeom>
          <a:avLst/>
          <a:gdLst/>
          <a:ahLst/>
          <a:cxnLst/>
          <a:rect l="0" t="0" r="0" b="0"/>
          <a:pathLst>
            <a:path>
              <a:moveTo>
                <a:pt x="1418622" y="0"/>
              </a:moveTo>
              <a:lnTo>
                <a:pt x="1418622" y="246207"/>
              </a:lnTo>
              <a:lnTo>
                <a:pt x="0" y="246207"/>
              </a:lnTo>
              <a:lnTo>
                <a:pt x="0" y="492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19872" y="137437"/>
          <a:ext cx="2344830" cy="1172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sz="2700" b="1" kern="1200" cap="none" spc="0" dirty="0">
            <a:ln w="12700">
              <a:prstDash val="solid"/>
            </a:ln>
            <a:solidFill>
              <a:srgbClr val="C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19872" y="137437"/>
        <a:ext cx="2344830" cy="1172415"/>
      </dsp:txXfrm>
    </dsp:sp>
    <dsp:sp modelId="{ED1FC01A-F929-46C4-BC04-E52BA328BD1A}">
      <dsp:nvSpPr>
        <dsp:cNvPr id="0" name=""/>
        <dsp:cNvSpPr/>
      </dsp:nvSpPr>
      <dsp:spPr>
        <a:xfrm>
          <a:off x="1249" y="1802267"/>
          <a:ext cx="2344830" cy="1172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sz="2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49" y="1802267"/>
        <a:ext cx="2344830" cy="1172415"/>
      </dsp:txXfrm>
    </dsp:sp>
    <dsp:sp modelId="{5A596323-A360-42DB-9A40-D2DA10E269EA}">
      <dsp:nvSpPr>
        <dsp:cNvPr id="0" name=""/>
        <dsp:cNvSpPr/>
      </dsp:nvSpPr>
      <dsp:spPr>
        <a:xfrm>
          <a:off x="2838495" y="1802267"/>
          <a:ext cx="2344830" cy="1172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sz="27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38495" y="1802267"/>
        <a:ext cx="2344830" cy="11724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44E3-4A8A-405C-9D5F-46D10145475C}">
      <dsp:nvSpPr>
        <dsp:cNvPr id="0" name=""/>
        <dsp:cNvSpPr/>
      </dsp:nvSpPr>
      <dsp:spPr>
        <a:xfrm>
          <a:off x="0" y="111"/>
          <a:ext cx="3476144" cy="3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smtClean="0"/>
            <a:t>http://www.transparencia.udg.mx/</a:t>
          </a:r>
          <a:endParaRPr lang="es-MX" sz="1700" b="1" kern="1200"/>
        </a:p>
      </dsp:txBody>
      <dsp:txXfrm>
        <a:off x="18018" y="18129"/>
        <a:ext cx="3440108" cy="3330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F006C-C7C4-42CD-9CB8-5CF64D5740B3}">
      <dsp:nvSpPr>
        <dsp:cNvPr id="0" name=""/>
        <dsp:cNvSpPr/>
      </dsp:nvSpPr>
      <dsp:spPr>
        <a:xfrm>
          <a:off x="0" y="210"/>
          <a:ext cx="8064896" cy="17560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VI. La información sobre la gestión pública</a:t>
          </a:r>
          <a:endParaRPr lang="es-MX" sz="1300" kern="1200" dirty="0"/>
        </a:p>
      </dsp:txBody>
      <dsp:txXfrm>
        <a:off x="8572" y="8782"/>
        <a:ext cx="8047752" cy="158464"/>
      </dsp:txXfrm>
    </dsp:sp>
    <dsp:sp modelId="{51A7B7E4-EAF5-4728-8DD8-278085F51C1D}">
      <dsp:nvSpPr>
        <dsp:cNvPr id="0" name=""/>
        <dsp:cNvSpPr/>
      </dsp:nvSpPr>
      <dsp:spPr>
        <a:xfrm>
          <a:off x="0" y="175819"/>
          <a:ext cx="8064896" cy="13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b) Los servicios públicos que presta el sujeto obligado…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c) Las obras públicas que realiza el sujeto obligado, de cuando menos los últimos tres años…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f) Los convenios, contratos y demás instrumentos jurídicos suscritos por el sujeto obligado, de cuando menos los últimos tres años.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i) El lugar, día y hora de todas las reuniones o sesiones de sus órganos colegiados…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j) Las versiones estenográficas, así como las actas o minutas de las reuniones o sesiones de sus órganos colegiados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k) La integración, la regulación básica y las actas de las reuniones de los consejos ciudadanos reconocidos oficialmente por el sujeto obligado…</a:t>
          </a:r>
          <a:endParaRPr lang="es-MX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000" kern="1200" dirty="0" smtClean="0"/>
            <a:t>l) Los informes trimestrales y anuales de actividades del sujeto obligado, de cuando menos los últimos tres años.</a:t>
          </a:r>
          <a:endParaRPr lang="es-MX" sz="1000" kern="1200" dirty="0"/>
        </a:p>
      </dsp:txBody>
      <dsp:txXfrm>
        <a:off x="0" y="175819"/>
        <a:ext cx="8064896" cy="1326915"/>
      </dsp:txXfrm>
    </dsp:sp>
    <dsp:sp modelId="{F37BC238-7CC9-4C29-A8D3-E0E54ADA79D8}">
      <dsp:nvSpPr>
        <dsp:cNvPr id="0" name=""/>
        <dsp:cNvSpPr/>
      </dsp:nvSpPr>
      <dsp:spPr>
        <a:xfrm>
          <a:off x="0" y="1502735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VII. Las versiones públicas de las resoluciones y laudos que emitan los sujetos obligados, en procesos o procedimientos seguidos en forma de juicio y que hayan causado estado</a:t>
          </a:r>
          <a:endParaRPr lang="es-MX" sz="1300" kern="1200" dirty="0"/>
        </a:p>
      </dsp:txBody>
      <dsp:txXfrm>
        <a:off x="25535" y="1528270"/>
        <a:ext cx="8013826" cy="472011"/>
      </dsp:txXfrm>
    </dsp:sp>
    <dsp:sp modelId="{070BF59B-6C93-423F-96CF-83409ACB2CBF}">
      <dsp:nvSpPr>
        <dsp:cNvPr id="0" name=""/>
        <dsp:cNvSpPr/>
      </dsp:nvSpPr>
      <dsp:spPr>
        <a:xfrm>
          <a:off x="0" y="2036251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VIII. Los mecanismos e instrumentos de participación ciudadana que puedan acceder o ejercer ante el sujeto obligado</a:t>
          </a:r>
          <a:endParaRPr lang="es-MX" sz="1300" kern="1200" dirty="0"/>
        </a:p>
      </dsp:txBody>
      <dsp:txXfrm>
        <a:off x="25535" y="2061786"/>
        <a:ext cx="8013826" cy="472011"/>
      </dsp:txXfrm>
    </dsp:sp>
    <dsp:sp modelId="{667E6877-A714-4B39-A3C9-108067E58247}">
      <dsp:nvSpPr>
        <dsp:cNvPr id="0" name=""/>
        <dsp:cNvSpPr/>
      </dsp:nvSpPr>
      <dsp:spPr>
        <a:xfrm>
          <a:off x="0" y="2569767"/>
          <a:ext cx="8064896" cy="52308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IX. La información pública ordinaria, proactiva o focalizada que considere el sujeto obligado, por sí o a propuesta del Instituto</a:t>
          </a:r>
          <a:endParaRPr lang="es-MX" sz="1300" kern="1200" dirty="0"/>
        </a:p>
      </dsp:txBody>
      <dsp:txXfrm>
        <a:off x="25535" y="2595302"/>
        <a:ext cx="8013826" cy="472011"/>
      </dsp:txXfrm>
    </dsp:sp>
    <dsp:sp modelId="{B8E92869-4DB4-4D87-A0F3-89F67412AEE9}">
      <dsp:nvSpPr>
        <dsp:cNvPr id="0" name=""/>
        <dsp:cNvSpPr/>
      </dsp:nvSpPr>
      <dsp:spPr>
        <a:xfrm>
          <a:off x="0" y="3103283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X. Las condiciones generales de trabajo, contratos o convenios que regulen las relaciones laborales del personal de base o de confianza, así como los recursos públicos económicos, en especie o donativos, que sean entregados a los sindicatos y ejerzan como recursos públicos</a:t>
          </a:r>
          <a:endParaRPr lang="es-MX" sz="1300" kern="1200" dirty="0"/>
        </a:p>
      </dsp:txBody>
      <dsp:txXfrm>
        <a:off x="25535" y="3128818"/>
        <a:ext cx="8013826" cy="472011"/>
      </dsp:txXfrm>
    </dsp:sp>
    <dsp:sp modelId="{64E3A3AE-FA85-4D2E-9E75-069E68562D03}">
      <dsp:nvSpPr>
        <dsp:cNvPr id="0" name=""/>
        <dsp:cNvSpPr/>
      </dsp:nvSpPr>
      <dsp:spPr>
        <a:xfrm>
          <a:off x="0" y="3636799"/>
          <a:ext cx="8064896" cy="52308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XI. Los estudios financiados con recursos públicos</a:t>
          </a:r>
          <a:endParaRPr lang="es-MX" sz="1300" kern="1200" dirty="0"/>
        </a:p>
      </dsp:txBody>
      <dsp:txXfrm>
        <a:off x="25535" y="3662334"/>
        <a:ext cx="8013826" cy="472011"/>
      </dsp:txXfrm>
    </dsp:sp>
    <dsp:sp modelId="{098C4DF3-4EB7-42B4-B997-77BB9442AE96}">
      <dsp:nvSpPr>
        <dsp:cNvPr id="0" name=""/>
        <dsp:cNvSpPr/>
      </dsp:nvSpPr>
      <dsp:spPr>
        <a:xfrm>
          <a:off x="0" y="4170315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XII. Los ingresos recibidos por cualquier concepto señalando el nombre de los responsables de recibirlos, administrarlos y ejercerlos, así como su destino, indicando el destino de cada uno de ellos</a:t>
          </a:r>
          <a:endParaRPr lang="es-MX" sz="1300" kern="1200" dirty="0"/>
        </a:p>
      </dsp:txBody>
      <dsp:txXfrm>
        <a:off x="25535" y="4195850"/>
        <a:ext cx="8013826" cy="472011"/>
      </dsp:txXfrm>
    </dsp:sp>
    <dsp:sp modelId="{00A5ED42-EF09-43DB-A5BA-53901D297151}">
      <dsp:nvSpPr>
        <dsp:cNvPr id="0" name=""/>
        <dsp:cNvSpPr/>
      </dsp:nvSpPr>
      <dsp:spPr>
        <a:xfrm>
          <a:off x="0" y="4703831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XIII. El catálogo de disposición y guía de archivo documental</a:t>
          </a:r>
          <a:endParaRPr lang="es-MX" sz="1300" kern="1200"/>
        </a:p>
      </dsp:txBody>
      <dsp:txXfrm>
        <a:off x="25535" y="4729366"/>
        <a:ext cx="8013826" cy="472011"/>
      </dsp:txXfrm>
    </dsp:sp>
    <dsp:sp modelId="{BCB82DE8-1FB0-4C79-B117-000DF02098C2}">
      <dsp:nvSpPr>
        <dsp:cNvPr id="0" name=""/>
        <dsp:cNvSpPr/>
      </dsp:nvSpPr>
      <dsp:spPr>
        <a:xfrm>
          <a:off x="0" y="5237347"/>
          <a:ext cx="8064896" cy="523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XIV. La demás información pública a que obliguen las disposiciones federales y la Ley General de Contabilidad Gubernamental, así como aquella que se genere por la ejecución del gasto público con recursos federales</a:t>
          </a:r>
          <a:endParaRPr lang="es-MX" sz="1300" kern="1200" dirty="0"/>
        </a:p>
      </dsp:txBody>
      <dsp:txXfrm>
        <a:off x="25535" y="5262882"/>
        <a:ext cx="8013826" cy="4720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5484-697B-469B-A0C1-797E9239EB67}">
      <dsp:nvSpPr>
        <dsp:cNvPr id="0" name=""/>
        <dsp:cNvSpPr/>
      </dsp:nvSpPr>
      <dsp:spPr>
        <a:xfrm>
          <a:off x="0" y="2733"/>
          <a:ext cx="7128792" cy="4432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Es información pública fundamental de las universidades públicas con autonomía:</a:t>
          </a:r>
          <a:endParaRPr lang="es-MX" sz="1200" b="1" kern="1200" dirty="0">
            <a:solidFill>
              <a:schemeClr val="tx1"/>
            </a:solidFill>
          </a:endParaRPr>
        </a:p>
      </dsp:txBody>
      <dsp:txXfrm>
        <a:off x="21639" y="24372"/>
        <a:ext cx="7085514" cy="400006"/>
      </dsp:txXfrm>
    </dsp:sp>
    <dsp:sp modelId="{62B53F32-E3F6-4F1C-ADB7-323ADABFF366}">
      <dsp:nvSpPr>
        <dsp:cNvPr id="0" name=""/>
        <dsp:cNvSpPr/>
      </dsp:nvSpPr>
      <dsp:spPr>
        <a:xfrm>
          <a:off x="0" y="459447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I. La obligatoria para todos los sujetos obligados</a:t>
          </a:r>
          <a:endParaRPr lang="es-MX" sz="1200" kern="1200"/>
        </a:p>
      </dsp:txBody>
      <dsp:txXfrm>
        <a:off x="21639" y="481086"/>
        <a:ext cx="7085514" cy="400006"/>
      </dsp:txXfrm>
    </dsp:sp>
    <dsp:sp modelId="{DB3DF653-C5FA-4BD7-869A-AA2A970A1E3F}">
      <dsp:nvSpPr>
        <dsp:cNvPr id="0" name=""/>
        <dsp:cNvSpPr/>
      </dsp:nvSpPr>
      <dsp:spPr>
        <a:xfrm>
          <a:off x="0" y="916161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II. Los planes y programas de estudio con las áreas de conocimiento, el perfil profesional de quien cursa el plan de estudios, la duración del programa con las asignaturas y su valor en créditos</a:t>
          </a:r>
          <a:endParaRPr lang="es-MX" sz="1200" kern="1200" dirty="0"/>
        </a:p>
      </dsp:txBody>
      <dsp:txXfrm>
        <a:off x="21639" y="937800"/>
        <a:ext cx="7085514" cy="400006"/>
      </dsp:txXfrm>
    </dsp:sp>
    <dsp:sp modelId="{CE1E38A9-8C44-4130-B312-1E72394FEA8A}">
      <dsp:nvSpPr>
        <dsp:cNvPr id="0" name=""/>
        <dsp:cNvSpPr/>
      </dsp:nvSpPr>
      <dsp:spPr>
        <a:xfrm>
          <a:off x="0" y="1372875"/>
          <a:ext cx="7128792" cy="44328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III. Toda la información relacionada con sus procedimientos administrativos</a:t>
          </a:r>
          <a:endParaRPr lang="es-MX" sz="1200" kern="1200"/>
        </a:p>
      </dsp:txBody>
      <dsp:txXfrm>
        <a:off x="21639" y="1394514"/>
        <a:ext cx="7085514" cy="400006"/>
      </dsp:txXfrm>
    </dsp:sp>
    <dsp:sp modelId="{522ABF76-7E85-481D-9E5F-E3F214CE01AF}">
      <dsp:nvSpPr>
        <dsp:cNvPr id="0" name=""/>
        <dsp:cNvSpPr/>
      </dsp:nvSpPr>
      <dsp:spPr>
        <a:xfrm>
          <a:off x="0" y="1829590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IV. La remuneración de los profesores, incluyendo los estímulos al desempeño, nivel y monto</a:t>
          </a:r>
          <a:endParaRPr lang="es-MX" sz="1200" kern="1200"/>
        </a:p>
      </dsp:txBody>
      <dsp:txXfrm>
        <a:off x="21639" y="1851229"/>
        <a:ext cx="7085514" cy="400006"/>
      </dsp:txXfrm>
    </dsp:sp>
    <dsp:sp modelId="{FDA8A7C6-C2E7-4B5B-8DAD-8BCDC15C4FB7}">
      <dsp:nvSpPr>
        <dsp:cNvPr id="0" name=""/>
        <dsp:cNvSpPr/>
      </dsp:nvSpPr>
      <dsp:spPr>
        <a:xfrm>
          <a:off x="0" y="2286304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V. La lista con los profesores con licencia o en año sabático</a:t>
          </a:r>
          <a:endParaRPr lang="es-MX" sz="1200" kern="1200" dirty="0"/>
        </a:p>
      </dsp:txBody>
      <dsp:txXfrm>
        <a:off x="21639" y="2307943"/>
        <a:ext cx="7085514" cy="400006"/>
      </dsp:txXfrm>
    </dsp:sp>
    <dsp:sp modelId="{E5123153-069D-436B-A36F-C897BEC2C259}">
      <dsp:nvSpPr>
        <dsp:cNvPr id="0" name=""/>
        <dsp:cNvSpPr/>
      </dsp:nvSpPr>
      <dsp:spPr>
        <a:xfrm>
          <a:off x="0" y="2743018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VI. El listado de las becas y apoyos que otorgan, así como los procedimientos y requisitos para obtenerlos</a:t>
          </a:r>
          <a:endParaRPr lang="es-MX" sz="1200" kern="1200" dirty="0"/>
        </a:p>
      </dsp:txBody>
      <dsp:txXfrm>
        <a:off x="21639" y="2764657"/>
        <a:ext cx="7085514" cy="400006"/>
      </dsp:txXfrm>
    </dsp:sp>
    <dsp:sp modelId="{2DBF87A3-DD9D-4A3F-977E-4461BBE1B9E7}">
      <dsp:nvSpPr>
        <dsp:cNvPr id="0" name=""/>
        <dsp:cNvSpPr/>
      </dsp:nvSpPr>
      <dsp:spPr>
        <a:xfrm>
          <a:off x="0" y="3199733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VII. Las convocatorias de los concursos de oposición</a:t>
          </a:r>
          <a:endParaRPr lang="es-MX" sz="1200" kern="1200"/>
        </a:p>
      </dsp:txBody>
      <dsp:txXfrm>
        <a:off x="21639" y="3221372"/>
        <a:ext cx="7085514" cy="400006"/>
      </dsp:txXfrm>
    </dsp:sp>
    <dsp:sp modelId="{338BDE6E-A05F-4CCF-A820-C3F219688966}">
      <dsp:nvSpPr>
        <dsp:cNvPr id="0" name=""/>
        <dsp:cNvSpPr/>
      </dsp:nvSpPr>
      <dsp:spPr>
        <a:xfrm>
          <a:off x="0" y="3656447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VIII. La información relativa a los procesos de selección de los consejos</a:t>
          </a:r>
          <a:endParaRPr lang="es-MX" sz="1200" kern="1200"/>
        </a:p>
      </dsp:txBody>
      <dsp:txXfrm>
        <a:off x="21639" y="3678086"/>
        <a:ext cx="7085514" cy="400006"/>
      </dsp:txXfrm>
    </dsp:sp>
    <dsp:sp modelId="{E5B3735E-5DA6-4DDA-99C2-56216EB49675}">
      <dsp:nvSpPr>
        <dsp:cNvPr id="0" name=""/>
        <dsp:cNvSpPr/>
      </dsp:nvSpPr>
      <dsp:spPr>
        <a:xfrm>
          <a:off x="0" y="4113161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IX. Resultado de las evaluaciones del cuerpo docente</a:t>
          </a:r>
          <a:endParaRPr lang="es-MX" sz="1200" kern="1200"/>
        </a:p>
      </dsp:txBody>
      <dsp:txXfrm>
        <a:off x="21639" y="4134800"/>
        <a:ext cx="7085514" cy="400006"/>
      </dsp:txXfrm>
    </dsp:sp>
    <dsp:sp modelId="{1E27D256-8CF0-4143-AC83-266D1EC1FEB8}">
      <dsp:nvSpPr>
        <dsp:cNvPr id="0" name=""/>
        <dsp:cNvSpPr/>
      </dsp:nvSpPr>
      <dsp:spPr>
        <a:xfrm>
          <a:off x="0" y="4569876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X. El listado de instituciones incorporadas y requisitos de incorporación</a:t>
          </a:r>
          <a:endParaRPr lang="es-MX" sz="1200" kern="1200"/>
        </a:p>
      </dsp:txBody>
      <dsp:txXfrm>
        <a:off x="21639" y="4591515"/>
        <a:ext cx="7085514" cy="400006"/>
      </dsp:txXfrm>
    </dsp:sp>
    <dsp:sp modelId="{F3482D22-34A1-4E85-BBBE-E01971060E61}">
      <dsp:nvSpPr>
        <dsp:cNvPr id="0" name=""/>
        <dsp:cNvSpPr/>
      </dsp:nvSpPr>
      <dsp:spPr>
        <a:xfrm>
          <a:off x="0" y="5026590"/>
          <a:ext cx="7128792" cy="4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XI. La información respecto a las empresas u organismos parauniversitarios.</a:t>
          </a:r>
          <a:endParaRPr lang="es-MX" sz="1200" kern="1200"/>
        </a:p>
      </dsp:txBody>
      <dsp:txXfrm>
        <a:off x="21639" y="5048229"/>
        <a:ext cx="7085514" cy="4000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44E3-4A8A-405C-9D5F-46D10145475C}">
      <dsp:nvSpPr>
        <dsp:cNvPr id="0" name=""/>
        <dsp:cNvSpPr/>
      </dsp:nvSpPr>
      <dsp:spPr>
        <a:xfrm>
          <a:off x="0" y="111"/>
          <a:ext cx="3476144" cy="36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http://www.transparencia.udg.mx/</a:t>
          </a:r>
          <a:endParaRPr lang="es-MX" sz="1700" b="1" kern="1200" dirty="0"/>
        </a:p>
      </dsp:txBody>
      <dsp:txXfrm>
        <a:off x="18018" y="18129"/>
        <a:ext cx="3440108" cy="3330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F577A-CC3D-434A-A811-2AD6D4376DD2}">
      <dsp:nvSpPr>
        <dsp:cNvPr id="0" name=""/>
        <dsp:cNvSpPr/>
      </dsp:nvSpPr>
      <dsp:spPr>
        <a:xfrm>
          <a:off x="0" y="96333"/>
          <a:ext cx="6624736" cy="824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http://www.plataformadetransparencia.org.mx/</a:t>
          </a:r>
          <a:endParaRPr lang="es-MX" sz="2400" b="1" kern="1200" dirty="0"/>
        </a:p>
      </dsp:txBody>
      <dsp:txXfrm>
        <a:off x="40260" y="136593"/>
        <a:ext cx="6544216" cy="7442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3AC94-846D-4D63-8F13-CE9EB7441E05}">
      <dsp:nvSpPr>
        <dsp:cNvPr id="0" name=""/>
        <dsp:cNvSpPr/>
      </dsp:nvSpPr>
      <dsp:spPr>
        <a:xfrm>
          <a:off x="0" y="252028"/>
          <a:ext cx="2304256" cy="70655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Multa de cien a mil quinientos días de salario mínimo general vigente en el área metropolitana de Guadalajara.</a:t>
          </a:r>
          <a:endParaRPr lang="es-MX" sz="1200" kern="1200" dirty="0"/>
        </a:p>
      </dsp:txBody>
      <dsp:txXfrm>
        <a:off x="34491" y="286519"/>
        <a:ext cx="2235274" cy="637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6ECB8-BA78-4A36-BA32-370E3A896CD4}">
      <dsp:nvSpPr>
        <dsp:cNvPr id="0" name=""/>
        <dsp:cNvSpPr/>
      </dsp:nvSpPr>
      <dsp:spPr>
        <a:xfrm>
          <a:off x="0" y="0"/>
          <a:ext cx="4671382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Titulares de sujetos obligados</a:t>
          </a:r>
          <a:endParaRPr lang="es-MX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No publicar de forma completa la información fundamental que le corresponda;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No actualizar en tiempo la información fundamental que le corresponda;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Utilizar de manera inadecuada e irresponsable la información pública reservada o confidencial en su poder;</a:t>
          </a:r>
          <a:endParaRPr lang="es-MX" sz="1600" kern="1200" dirty="0"/>
        </a:p>
      </dsp:txBody>
      <dsp:txXfrm>
        <a:off x="63271" y="63271"/>
        <a:ext cx="4544840" cy="203369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29B9-C24B-4F38-B689-CD59451BAB0F}">
      <dsp:nvSpPr>
        <dsp:cNvPr id="0" name=""/>
        <dsp:cNvSpPr/>
      </dsp:nvSpPr>
      <dsp:spPr>
        <a:xfrm>
          <a:off x="5482" y="0"/>
          <a:ext cx="5605659" cy="237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Titulares de Comités de Transparencia</a:t>
          </a:r>
          <a:endParaRPr lang="es-MX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Declarar con dolo o negligencia la inexistencia de información cuando el sujeto obligado deba generarla, derivado del ejercicio de sus facultades, competencias o funciones;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Negarse a recibir las solicitudes de rectificación, modificación, corrección, sustitución o ampliación de datos de la información confidencial;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Realizar actos para intimidar a los solicitantes de información o inhibir el ejercicio del derecho</a:t>
          </a:r>
          <a:endParaRPr lang="es-MX" sz="1600" kern="1200" dirty="0"/>
        </a:p>
      </dsp:txBody>
      <dsp:txXfrm>
        <a:off x="75080" y="69598"/>
        <a:ext cx="5466463" cy="223706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6F591-2BFB-4421-9357-ABC182C6FAA3}">
      <dsp:nvSpPr>
        <dsp:cNvPr id="0" name=""/>
        <dsp:cNvSpPr/>
      </dsp:nvSpPr>
      <dsp:spPr>
        <a:xfrm>
          <a:off x="8583" y="0"/>
          <a:ext cx="4388088" cy="2592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Titulares de Unidades</a:t>
          </a:r>
          <a:endParaRPr lang="es-MX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Negarse a recibir solicitudes de información pública dirigidas al sujeto obligado al que pertenecen;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No dar respuesta en tiempo las solicitudes de información pública que le corresponda atender;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Entregar intencionalmente información incomprensible, incompleta, errónea o falsa, o en un formato no accesible;</a:t>
          </a:r>
          <a:endParaRPr lang="es-MX" sz="1600" kern="1200" dirty="0"/>
        </a:p>
      </dsp:txBody>
      <dsp:txXfrm>
        <a:off x="84509" y="75926"/>
        <a:ext cx="4236236" cy="24404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82CFD-B04D-4B46-B7C3-36FCF24965BD}">
      <dsp:nvSpPr>
        <dsp:cNvPr id="0" name=""/>
        <dsp:cNvSpPr/>
      </dsp:nvSpPr>
      <dsp:spPr>
        <a:xfrm>
          <a:off x="4357" y="0"/>
          <a:ext cx="4455780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Personas físicas y jurídicas</a:t>
          </a:r>
          <a:endParaRPr lang="es-MX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Sustraer, ocultar o inutilizar información pública;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Destruir o eliminar información pública, sin la autorización correspondiente;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Modificar información pública, de manera dolosa;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Negar o entregar de forma incompleta o fuera de tiempo información pública</a:t>
          </a:r>
          <a:endParaRPr lang="es-MX" sz="1600" kern="1200" dirty="0"/>
        </a:p>
      </dsp:txBody>
      <dsp:txXfrm>
        <a:off x="67628" y="63271"/>
        <a:ext cx="4329238" cy="2033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2640293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66"/>
              </a:lnTo>
              <a:lnTo>
                <a:pt x="1444893" y="250766"/>
              </a:lnTo>
              <a:lnTo>
                <a:pt x="1444893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1195399" y="1297405"/>
          <a:ext cx="1444893" cy="501533"/>
        </a:xfrm>
        <a:custGeom>
          <a:avLst/>
          <a:gdLst/>
          <a:ahLst/>
          <a:cxnLst/>
          <a:rect l="0" t="0" r="0" b="0"/>
          <a:pathLst>
            <a:path>
              <a:moveTo>
                <a:pt x="1444893" y="0"/>
              </a:moveTo>
              <a:lnTo>
                <a:pt x="1444893" y="250766"/>
              </a:lnTo>
              <a:lnTo>
                <a:pt x="0" y="250766"/>
              </a:lnTo>
              <a:lnTo>
                <a:pt x="0" y="50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46166" y="103278"/>
          <a:ext cx="2388253" cy="1194126"/>
        </a:xfrm>
        <a:prstGeom prst="rect">
          <a:avLst/>
        </a:prstGeom>
        <a:solidFill>
          <a:schemeClr val="bg2">
            <a:lumMod val="50000"/>
            <a:alpha val="44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de libre acceso</a:t>
          </a:r>
          <a:endParaRPr lang="es-MX" sz="30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46166" y="103278"/>
        <a:ext cx="2388253" cy="1194126"/>
      </dsp:txXfrm>
    </dsp:sp>
    <dsp:sp modelId="{ED1FC01A-F929-46C4-BC04-E52BA328BD1A}">
      <dsp:nvSpPr>
        <dsp:cNvPr id="0" name=""/>
        <dsp:cNvSpPr/>
      </dsp:nvSpPr>
      <dsp:spPr>
        <a:xfrm>
          <a:off x="1273" y="1798938"/>
          <a:ext cx="2388253" cy="1194126"/>
        </a:xfrm>
        <a:prstGeom prst="rect">
          <a:avLst/>
        </a:prstGeom>
        <a:solidFill>
          <a:schemeClr val="bg2">
            <a:lumMod val="75000"/>
          </a:schemeClr>
        </a:solidFill>
        <a:ln w="412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Pública fundamental</a:t>
          </a:r>
          <a:endParaRPr lang="es-MX" sz="30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73" y="1798938"/>
        <a:ext cx="2388253" cy="1194126"/>
      </dsp:txXfrm>
    </dsp:sp>
    <dsp:sp modelId="{5A596323-A360-42DB-9A40-D2DA10E269EA}">
      <dsp:nvSpPr>
        <dsp:cNvPr id="0" name=""/>
        <dsp:cNvSpPr/>
      </dsp:nvSpPr>
      <dsp:spPr>
        <a:xfrm>
          <a:off x="2891060" y="1798938"/>
          <a:ext cx="2388253" cy="1194126"/>
        </a:xfrm>
        <a:prstGeom prst="rect">
          <a:avLst/>
        </a:prstGeom>
        <a:solidFill>
          <a:schemeClr val="bg2">
            <a:lumMod val="50000"/>
            <a:alpha val="44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Pública 
ordinaria</a:t>
          </a:r>
          <a:endParaRPr lang="es-MX" sz="30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91060" y="1798938"/>
        <a:ext cx="2388253" cy="119412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14DA-9BF5-453C-B310-00C59D827550}">
      <dsp:nvSpPr>
        <dsp:cNvPr id="0" name=""/>
        <dsp:cNvSpPr/>
      </dsp:nvSpPr>
      <dsp:spPr>
        <a:xfrm>
          <a:off x="3287" y="12909"/>
          <a:ext cx="320529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rial" pitchFamily="34" charset="0"/>
              <a:cs typeface="Arial" pitchFamily="34" charset="0"/>
            </a:rPr>
            <a:t>Administrativa</a:t>
          </a:r>
          <a:r>
            <a:rPr lang="es-MX" sz="2000" kern="1200" smtClean="0">
              <a:latin typeface="Arial" pitchFamily="34" charset="0"/>
              <a:cs typeface="Arial" pitchFamily="34" charset="0"/>
            </a:rPr>
            <a:t>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3287" y="12909"/>
        <a:ext cx="3205299" cy="748800"/>
      </dsp:txXfrm>
    </dsp:sp>
    <dsp:sp modelId="{B65289FB-2723-4AD3-8BC2-CDBF19439DC3}">
      <dsp:nvSpPr>
        <dsp:cNvPr id="0" name=""/>
        <dsp:cNvSpPr/>
      </dsp:nvSpPr>
      <dsp:spPr>
        <a:xfrm>
          <a:off x="3287" y="761709"/>
          <a:ext cx="3205299" cy="2351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Procedimiento de responsabilidad administrativa.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sp:txBody>
      <dsp:txXfrm>
        <a:off x="3287" y="761709"/>
        <a:ext cx="3205299" cy="2351864"/>
      </dsp:txXfrm>
    </dsp:sp>
    <dsp:sp modelId="{140AF984-3127-40B4-9566-7F6AA0EB9E99}">
      <dsp:nvSpPr>
        <dsp:cNvPr id="0" name=""/>
        <dsp:cNvSpPr/>
      </dsp:nvSpPr>
      <dsp:spPr>
        <a:xfrm>
          <a:off x="3657328" y="12909"/>
          <a:ext cx="320529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latin typeface="Arial" pitchFamily="34" charset="0"/>
              <a:cs typeface="Arial" pitchFamily="34" charset="0"/>
            </a:rPr>
            <a:t>Penal</a:t>
          </a:r>
          <a:endParaRPr lang="es-MX" sz="2200" b="1" kern="1200" dirty="0">
            <a:latin typeface="Arial" pitchFamily="34" charset="0"/>
            <a:cs typeface="Arial" pitchFamily="34" charset="0"/>
          </a:endParaRPr>
        </a:p>
      </dsp:txBody>
      <dsp:txXfrm>
        <a:off x="3657328" y="12909"/>
        <a:ext cx="3205299" cy="748800"/>
      </dsp:txXfrm>
    </dsp:sp>
    <dsp:sp modelId="{46E5D509-AACD-4D96-8F61-7D67946140D0}">
      <dsp:nvSpPr>
        <dsp:cNvPr id="0" name=""/>
        <dsp:cNvSpPr/>
      </dsp:nvSpPr>
      <dsp:spPr>
        <a:xfrm>
          <a:off x="3657328" y="761709"/>
          <a:ext cx="3205299" cy="2351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Delitos en materia de información pública </a:t>
          </a:r>
          <a:r>
            <a:rPr lang="es-ES_tradnl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establecidos en el Código Penal para el Estado de Jalisco. 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sp:txBody>
      <dsp:txXfrm>
        <a:off x="3657328" y="761709"/>
        <a:ext cx="3205299" cy="2351864"/>
      </dsp:txXfrm>
    </dsp:sp>
    <dsp:sp modelId="{464A1BE9-94D8-4709-8DEE-64CD0C43D743}">
      <dsp:nvSpPr>
        <dsp:cNvPr id="0" name=""/>
        <dsp:cNvSpPr/>
      </dsp:nvSpPr>
      <dsp:spPr>
        <a:xfrm>
          <a:off x="7311369" y="12909"/>
          <a:ext cx="320529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Civil </a:t>
          </a:r>
          <a:endParaRPr lang="es-MX" sz="2000" b="1" kern="1200" dirty="0">
            <a:latin typeface="Arial" pitchFamily="34" charset="0"/>
            <a:cs typeface="Arial" pitchFamily="34" charset="0"/>
          </a:endParaRPr>
        </a:p>
      </dsp:txBody>
      <dsp:txXfrm>
        <a:off x="7311369" y="12909"/>
        <a:ext cx="3205299" cy="748800"/>
      </dsp:txXfrm>
    </dsp:sp>
    <dsp:sp modelId="{1F24F3C4-584A-442C-BA7B-778DD97BA7CC}">
      <dsp:nvSpPr>
        <dsp:cNvPr id="0" name=""/>
        <dsp:cNvSpPr/>
      </dsp:nvSpPr>
      <dsp:spPr>
        <a:xfrm>
          <a:off x="7311369" y="761709"/>
          <a:ext cx="3205299" cy="2351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solidFill>
                <a:prstClr val="black"/>
              </a:solidFill>
              <a:latin typeface="+mn-lt"/>
              <a:ea typeface="+mn-ea"/>
              <a:cs typeface="Arial" pitchFamily="34" charset="0"/>
            </a:rPr>
            <a:t>Sujetos de responsabilidad civil a instancia de parte agraviada de acuerdo con el Código Civil del Estado de Jalisco.</a:t>
          </a:r>
          <a:endParaRPr lang="es-MX" sz="2400" kern="1200" dirty="0">
            <a:solidFill>
              <a:prstClr val="black"/>
            </a:solidFill>
            <a:latin typeface="+mn-lt"/>
            <a:ea typeface="+mn-ea"/>
            <a:cs typeface="Arial" pitchFamily="34" charset="0"/>
          </a:endParaRPr>
        </a:p>
      </dsp:txBody>
      <dsp:txXfrm>
        <a:off x="7311369" y="761709"/>
        <a:ext cx="3205299" cy="23518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6651B-3F3C-4681-9300-9B513DF72C4F}">
      <dsp:nvSpPr>
        <dsp:cNvPr id="0" name=""/>
        <dsp:cNvSpPr/>
      </dsp:nvSpPr>
      <dsp:spPr>
        <a:xfrm>
          <a:off x="0" y="1376509"/>
          <a:ext cx="11809312" cy="18353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20718-5C57-4C5E-8965-CE8A3C020B66}">
      <dsp:nvSpPr>
        <dsp:cNvPr id="0" name=""/>
        <dsp:cNvSpPr/>
      </dsp:nvSpPr>
      <dsp:spPr>
        <a:xfrm>
          <a:off x="1658" y="0"/>
          <a:ext cx="1970954" cy="1835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1. Crea contraseñas seguras:</a:t>
          </a:r>
          <a:endParaRPr lang="es-MX" sz="13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Procura que las contraseñas que uses en la </a:t>
          </a:r>
          <a:r>
            <a:rPr lang="es-MX" sz="1400" kern="1200" dirty="0" err="1" smtClean="0"/>
            <a:t>UdeG</a:t>
          </a:r>
          <a:r>
            <a:rPr lang="es-MX" sz="1400" kern="1200" dirty="0" smtClean="0"/>
            <a:t> sean largas, complejas, prácticas y no personales.</a:t>
          </a:r>
          <a:endParaRPr lang="es-MX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No olvides que las mismas deben ser secretas y únicas, no las compartas con nadie y renuévalas periódicamente.</a:t>
          </a:r>
          <a:endParaRPr lang="es-MX" sz="1400" kern="1200" dirty="0"/>
        </a:p>
      </dsp:txBody>
      <dsp:txXfrm>
        <a:off x="1658" y="0"/>
        <a:ext cx="1970954" cy="1835346"/>
      </dsp:txXfrm>
    </dsp:sp>
    <dsp:sp modelId="{BA6A1FA6-4887-4861-8213-555C1CC32447}">
      <dsp:nvSpPr>
        <dsp:cNvPr id="0" name=""/>
        <dsp:cNvSpPr/>
      </dsp:nvSpPr>
      <dsp:spPr>
        <a:xfrm>
          <a:off x="757717" y="2064764"/>
          <a:ext cx="458836" cy="458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94EC-B088-4540-9213-915118C0C773}">
      <dsp:nvSpPr>
        <dsp:cNvPr id="0" name=""/>
        <dsp:cNvSpPr/>
      </dsp:nvSpPr>
      <dsp:spPr>
        <a:xfrm>
          <a:off x="2003945" y="2753018"/>
          <a:ext cx="2603256" cy="1835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2. Utiliza únicamente el correo y plataformas institucionales:</a:t>
          </a:r>
          <a:endParaRPr lang="es-MX" sz="13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Para el desempeño de tus funciones, jamás utilices correos con denominaciones </a:t>
          </a:r>
          <a:r>
            <a:rPr lang="es-MX" sz="1400" kern="1200" dirty="0" err="1" smtClean="0"/>
            <a:t>gmail</a:t>
          </a:r>
          <a:r>
            <a:rPr lang="es-MX" sz="1400" kern="1200" dirty="0" smtClean="0"/>
            <a:t>, </a:t>
          </a:r>
          <a:r>
            <a:rPr lang="es-MX" sz="1400" kern="1200" dirty="0" err="1" smtClean="0"/>
            <a:t>yahoo</a:t>
          </a:r>
          <a:r>
            <a:rPr lang="es-MX" sz="1400" kern="1200" dirty="0" smtClean="0"/>
            <a:t> u otras análogas, pues en tales servidores la Universidad no puede garantizar las medidas de seguridad de la información confidencial.</a:t>
          </a:r>
          <a:endParaRPr lang="es-MX" sz="1400" kern="1200" dirty="0"/>
        </a:p>
      </dsp:txBody>
      <dsp:txXfrm>
        <a:off x="2003945" y="2753018"/>
        <a:ext cx="2603256" cy="1835346"/>
      </dsp:txXfrm>
    </dsp:sp>
    <dsp:sp modelId="{1EEA3A47-0F26-4E8F-8B9F-AB3A1DE2A712}">
      <dsp:nvSpPr>
        <dsp:cNvPr id="0" name=""/>
        <dsp:cNvSpPr/>
      </dsp:nvSpPr>
      <dsp:spPr>
        <a:xfrm>
          <a:off x="3076155" y="2064764"/>
          <a:ext cx="458836" cy="458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4ABF8-316D-4D6A-AB87-E301029546AB}">
      <dsp:nvSpPr>
        <dsp:cNvPr id="0" name=""/>
        <dsp:cNvSpPr/>
      </dsp:nvSpPr>
      <dsp:spPr>
        <a:xfrm>
          <a:off x="4638534" y="0"/>
          <a:ext cx="1856723" cy="1835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3. Revisa periódicamente las páginas web de tu dependencia:</a:t>
          </a:r>
          <a:endParaRPr lang="es-MX" sz="13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Las mismas no deben tener publicada información confidencial sin autorización de los titulares</a:t>
          </a:r>
          <a:endParaRPr lang="es-MX" sz="1400" kern="1200" dirty="0"/>
        </a:p>
      </dsp:txBody>
      <dsp:txXfrm>
        <a:off x="4638534" y="0"/>
        <a:ext cx="1856723" cy="1835346"/>
      </dsp:txXfrm>
    </dsp:sp>
    <dsp:sp modelId="{7858BACD-04A4-436D-988E-4B5BBDB8B290}">
      <dsp:nvSpPr>
        <dsp:cNvPr id="0" name=""/>
        <dsp:cNvSpPr/>
      </dsp:nvSpPr>
      <dsp:spPr>
        <a:xfrm>
          <a:off x="5337477" y="2064764"/>
          <a:ext cx="458836" cy="458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55377-763E-444E-B4DA-49165B22CB46}">
      <dsp:nvSpPr>
        <dsp:cNvPr id="0" name=""/>
        <dsp:cNvSpPr/>
      </dsp:nvSpPr>
      <dsp:spPr>
        <a:xfrm>
          <a:off x="6526589" y="2753018"/>
          <a:ext cx="1839082" cy="1835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4. Solo los responsables y encargados pueden manejar los datos:</a:t>
          </a:r>
          <a:endParaRPr lang="es-MX" sz="13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Recuerda que es tu responsabilidad proteger los datos personales. No la dejes en manos de personas no autorizadas.</a:t>
          </a:r>
          <a:endParaRPr lang="es-MX" sz="1400" kern="1200" dirty="0"/>
        </a:p>
      </dsp:txBody>
      <dsp:txXfrm>
        <a:off x="6526589" y="2753018"/>
        <a:ext cx="1839082" cy="1835346"/>
      </dsp:txXfrm>
    </dsp:sp>
    <dsp:sp modelId="{E4B181B6-C902-4B2C-A5EA-71E2BDEDC88F}">
      <dsp:nvSpPr>
        <dsp:cNvPr id="0" name=""/>
        <dsp:cNvSpPr/>
      </dsp:nvSpPr>
      <dsp:spPr>
        <a:xfrm>
          <a:off x="7216713" y="2064764"/>
          <a:ext cx="458836" cy="458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20A83-ACB3-4E9A-94C5-6B8D481B7723}">
      <dsp:nvSpPr>
        <dsp:cNvPr id="0" name=""/>
        <dsp:cNvSpPr/>
      </dsp:nvSpPr>
      <dsp:spPr>
        <a:xfrm>
          <a:off x="8397005" y="0"/>
          <a:ext cx="2229717" cy="1835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5. Pon a disposición nuestro aviso de confidencialidad:</a:t>
          </a:r>
          <a:endParaRPr lang="es-MX" sz="13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Pega el aviso de confidencialidad integral en todos los espacios donde recolectes datos de forma personal. También publícalo en los espacios web donde recabes datos.</a:t>
          </a:r>
          <a:endParaRPr lang="es-MX" sz="1400" kern="1200" dirty="0"/>
        </a:p>
      </dsp:txBody>
      <dsp:txXfrm>
        <a:off x="8397005" y="0"/>
        <a:ext cx="2229717" cy="1835346"/>
      </dsp:txXfrm>
    </dsp:sp>
    <dsp:sp modelId="{28469FDE-1F85-4B29-AA3D-1EEB563FEEDF}">
      <dsp:nvSpPr>
        <dsp:cNvPr id="0" name=""/>
        <dsp:cNvSpPr/>
      </dsp:nvSpPr>
      <dsp:spPr>
        <a:xfrm>
          <a:off x="9282445" y="2064764"/>
          <a:ext cx="458836" cy="458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344F5-1455-4772-AC9D-DF1773B3A5C3}">
      <dsp:nvSpPr>
        <dsp:cNvPr id="0" name=""/>
        <dsp:cNvSpPr/>
      </dsp:nvSpPr>
      <dsp:spPr>
        <a:xfrm>
          <a:off x="0" y="1782026"/>
          <a:ext cx="11737303" cy="23760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D496-FA85-4584-B8E2-0D4890AA27D8}">
      <dsp:nvSpPr>
        <dsp:cNvPr id="0" name=""/>
        <dsp:cNvSpPr/>
      </dsp:nvSpPr>
      <dsp:spPr>
        <a:xfrm>
          <a:off x="4238" y="0"/>
          <a:ext cx="2564229" cy="237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1. Es importante llevar un control de quiénes serán los encargados de resguardar y proteger los datos personales obtenidos. </a:t>
          </a:r>
          <a:endParaRPr lang="es-MX" sz="1600" kern="1200" dirty="0"/>
        </a:p>
      </dsp:txBody>
      <dsp:txXfrm>
        <a:off x="4238" y="0"/>
        <a:ext cx="2564229" cy="2376035"/>
      </dsp:txXfrm>
    </dsp:sp>
    <dsp:sp modelId="{239B3BF2-C9C9-4379-B59D-0B880F04DE1D}">
      <dsp:nvSpPr>
        <dsp:cNvPr id="0" name=""/>
        <dsp:cNvSpPr/>
      </dsp:nvSpPr>
      <dsp:spPr>
        <a:xfrm>
          <a:off x="989348" y="2673039"/>
          <a:ext cx="594008" cy="594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AFAE8-26D8-42D4-A0AB-BE19C3A9B4BD}">
      <dsp:nvSpPr>
        <dsp:cNvPr id="0" name=""/>
        <dsp:cNvSpPr/>
      </dsp:nvSpPr>
      <dsp:spPr>
        <a:xfrm>
          <a:off x="2664019" y="3564052"/>
          <a:ext cx="2145310" cy="237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2. No deben solicitarse datos personales de forma excesiva, solo los estrictamente necesarios para el trámite o servicio (principios de finalidad, calidad y proporcionalidad).</a:t>
          </a:r>
          <a:endParaRPr lang="es-MX" sz="1600" kern="1200" dirty="0"/>
        </a:p>
      </dsp:txBody>
      <dsp:txXfrm>
        <a:off x="2664019" y="3564052"/>
        <a:ext cx="2145310" cy="2376035"/>
      </dsp:txXfrm>
    </dsp:sp>
    <dsp:sp modelId="{36C73588-3C66-402F-8285-4E4097D68B04}">
      <dsp:nvSpPr>
        <dsp:cNvPr id="0" name=""/>
        <dsp:cNvSpPr/>
      </dsp:nvSpPr>
      <dsp:spPr>
        <a:xfrm>
          <a:off x="3439670" y="2673039"/>
          <a:ext cx="594008" cy="594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97E10-9024-494E-9B86-D9F1A8C09678}">
      <dsp:nvSpPr>
        <dsp:cNvPr id="0" name=""/>
        <dsp:cNvSpPr/>
      </dsp:nvSpPr>
      <dsp:spPr>
        <a:xfrm>
          <a:off x="4904882" y="0"/>
          <a:ext cx="3146273" cy="237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3. En caso de que se requieran </a:t>
          </a:r>
          <a:r>
            <a:rPr lang="es-ES" sz="1600" b="1" kern="1200" dirty="0" smtClean="0"/>
            <a:t>datos sensibles</a:t>
          </a:r>
          <a:r>
            <a:rPr lang="es-ES" sz="1600" kern="1200" dirty="0" smtClean="0"/>
            <a:t>, el aviso de confidencialidad simple deberá incluir una casilla sin marcar en la que el usuario acepte los términos y condiciones para su uso.</a:t>
          </a:r>
          <a:endParaRPr lang="es-MX" sz="1600" kern="1200" dirty="0"/>
        </a:p>
      </dsp:txBody>
      <dsp:txXfrm>
        <a:off x="4904882" y="0"/>
        <a:ext cx="3146273" cy="2376035"/>
      </dsp:txXfrm>
    </dsp:sp>
    <dsp:sp modelId="{D5A19577-CEB9-4FC6-9A76-4F54D8D585F2}">
      <dsp:nvSpPr>
        <dsp:cNvPr id="0" name=""/>
        <dsp:cNvSpPr/>
      </dsp:nvSpPr>
      <dsp:spPr>
        <a:xfrm>
          <a:off x="6181014" y="2673039"/>
          <a:ext cx="594008" cy="594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D97F5-0A01-4633-805D-8C5984027567}">
      <dsp:nvSpPr>
        <dsp:cNvPr id="0" name=""/>
        <dsp:cNvSpPr/>
      </dsp:nvSpPr>
      <dsp:spPr>
        <a:xfrm>
          <a:off x="8146707" y="3564052"/>
          <a:ext cx="2412626" cy="237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4. En los casos en que se prevea una </a:t>
          </a:r>
          <a:r>
            <a:rPr lang="es-ES" sz="1600" b="1" kern="1200" dirty="0" smtClean="0"/>
            <a:t>transferencia</a:t>
          </a:r>
          <a:r>
            <a:rPr lang="es-ES" sz="1600" kern="1200" dirty="0" smtClean="0"/>
            <a:t> de los datos personales a terceros, se deberá activar una casilla en la que su titular manifieste su consentimiento y acepte dicha transferencia. De lo contrario, no podrá realizarse transferencia alguna y la dependencia deberá valorar si recaba o no el dato.</a:t>
          </a:r>
          <a:endParaRPr lang="es-MX" sz="1600" kern="1200" dirty="0"/>
        </a:p>
      </dsp:txBody>
      <dsp:txXfrm>
        <a:off x="8146707" y="3564052"/>
        <a:ext cx="2412626" cy="2376035"/>
      </dsp:txXfrm>
    </dsp:sp>
    <dsp:sp modelId="{55D1A53C-6C41-4B9C-8E86-13EF24B0A3BF}">
      <dsp:nvSpPr>
        <dsp:cNvPr id="0" name=""/>
        <dsp:cNvSpPr/>
      </dsp:nvSpPr>
      <dsp:spPr>
        <a:xfrm>
          <a:off x="9056016" y="2673039"/>
          <a:ext cx="594008" cy="594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7FB9-C7C3-4E03-AD4F-9C36E339D1F7}">
      <dsp:nvSpPr>
        <dsp:cNvPr id="0" name=""/>
        <dsp:cNvSpPr/>
      </dsp:nvSpPr>
      <dsp:spPr>
        <a:xfrm>
          <a:off x="1210549" y="1309852"/>
          <a:ext cx="1381738" cy="551574"/>
        </a:xfrm>
        <a:custGeom>
          <a:avLst/>
          <a:gdLst/>
          <a:ahLst/>
          <a:cxnLst/>
          <a:rect l="0" t="0" r="0" b="0"/>
          <a:pathLst>
            <a:path>
              <a:moveTo>
                <a:pt x="1381738" y="0"/>
              </a:moveTo>
              <a:lnTo>
                <a:pt x="1381738" y="305367"/>
              </a:lnTo>
              <a:lnTo>
                <a:pt x="0" y="305367"/>
              </a:lnTo>
              <a:lnTo>
                <a:pt x="0" y="551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EB6F-04F0-425A-942B-DB5CC1C5E0C2}">
      <dsp:nvSpPr>
        <dsp:cNvPr id="0" name=""/>
        <dsp:cNvSpPr/>
      </dsp:nvSpPr>
      <dsp:spPr>
        <a:xfrm>
          <a:off x="2592288" y="1309852"/>
          <a:ext cx="1296058" cy="5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67"/>
              </a:lnTo>
              <a:lnTo>
                <a:pt x="1296058" y="305367"/>
              </a:lnTo>
              <a:lnTo>
                <a:pt x="1296058" y="551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87D57-3C8C-4972-BF38-19AA8FD4532F}">
      <dsp:nvSpPr>
        <dsp:cNvPr id="0" name=""/>
        <dsp:cNvSpPr/>
      </dsp:nvSpPr>
      <dsp:spPr>
        <a:xfrm>
          <a:off x="1419872" y="137437"/>
          <a:ext cx="2344830" cy="117241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Información pública protegida</a:t>
          </a:r>
          <a:endParaRPr lang="es-MX" sz="27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19872" y="137437"/>
        <a:ext cx="2344830" cy="1172415"/>
      </dsp:txXfrm>
    </dsp:sp>
    <dsp:sp modelId="{ED1FC01A-F929-46C4-BC04-E52BA328BD1A}">
      <dsp:nvSpPr>
        <dsp:cNvPr id="0" name=""/>
        <dsp:cNvSpPr/>
      </dsp:nvSpPr>
      <dsp:spPr>
        <a:xfrm>
          <a:off x="2715930" y="1861427"/>
          <a:ext cx="2344830" cy="117241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Reservada</a:t>
          </a:r>
          <a:endParaRPr lang="es-MX" sz="2700" b="1" kern="1200" cap="none" spc="0" dirty="0">
            <a:ln w="12700"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715930" y="1861427"/>
        <a:ext cx="2344830" cy="1172415"/>
      </dsp:txXfrm>
    </dsp:sp>
    <dsp:sp modelId="{5A596323-A360-42DB-9A40-D2DA10E269EA}">
      <dsp:nvSpPr>
        <dsp:cNvPr id="0" name=""/>
        <dsp:cNvSpPr/>
      </dsp:nvSpPr>
      <dsp:spPr>
        <a:xfrm>
          <a:off x="38134" y="1861427"/>
          <a:ext cx="2344830" cy="11724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41275">
          <a:solidFill>
            <a:schemeClr val="accent5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Confidencial</a:t>
          </a:r>
          <a:endParaRPr lang="es-MX" sz="2700" b="1" kern="1200" cap="none" spc="0" dirty="0">
            <a:ln w="12700"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8134" y="1861427"/>
        <a:ext cx="2344830" cy="1172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E17A5-9BD2-45D7-BF33-6B6C75A12E2A}">
      <dsp:nvSpPr>
        <dsp:cNvPr id="0" name=""/>
        <dsp:cNvSpPr/>
      </dsp:nvSpPr>
      <dsp:spPr>
        <a:xfrm>
          <a:off x="5381189" y="1402456"/>
          <a:ext cx="4876485" cy="29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91"/>
              </a:lnTo>
              <a:lnTo>
                <a:pt x="4876485" y="197691"/>
              </a:lnTo>
              <a:lnTo>
                <a:pt x="4876485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00AB9-2344-4A07-8EB2-2A7A43E30C9D}">
      <dsp:nvSpPr>
        <dsp:cNvPr id="0" name=""/>
        <dsp:cNvSpPr/>
      </dsp:nvSpPr>
      <dsp:spPr>
        <a:xfrm>
          <a:off x="5381189" y="1402456"/>
          <a:ext cx="3657363" cy="29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91"/>
              </a:lnTo>
              <a:lnTo>
                <a:pt x="3657363" y="197691"/>
              </a:lnTo>
              <a:lnTo>
                <a:pt x="3657363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A54B1-B7CD-4AA7-8734-E0C98232338F}">
      <dsp:nvSpPr>
        <dsp:cNvPr id="0" name=""/>
        <dsp:cNvSpPr/>
      </dsp:nvSpPr>
      <dsp:spPr>
        <a:xfrm>
          <a:off x="5381189" y="1402456"/>
          <a:ext cx="2438242" cy="29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91"/>
              </a:lnTo>
              <a:lnTo>
                <a:pt x="2438242" y="197691"/>
              </a:lnTo>
              <a:lnTo>
                <a:pt x="2438242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03F18-C543-4782-BABA-0B7C0B7D8F0D}">
      <dsp:nvSpPr>
        <dsp:cNvPr id="0" name=""/>
        <dsp:cNvSpPr/>
      </dsp:nvSpPr>
      <dsp:spPr>
        <a:xfrm>
          <a:off x="5381189" y="1402456"/>
          <a:ext cx="1219121" cy="290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91"/>
              </a:lnTo>
              <a:lnTo>
                <a:pt x="1219121" y="197691"/>
              </a:lnTo>
              <a:lnTo>
                <a:pt x="1219121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EF7E-F207-48E8-AE44-538C4FAA8834}">
      <dsp:nvSpPr>
        <dsp:cNvPr id="0" name=""/>
        <dsp:cNvSpPr/>
      </dsp:nvSpPr>
      <dsp:spPr>
        <a:xfrm>
          <a:off x="5335469" y="1402456"/>
          <a:ext cx="91440" cy="290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0507F-5301-4FD6-A35A-DC7B152E2C1C}">
      <dsp:nvSpPr>
        <dsp:cNvPr id="0" name=""/>
        <dsp:cNvSpPr/>
      </dsp:nvSpPr>
      <dsp:spPr>
        <a:xfrm>
          <a:off x="4162068" y="1402456"/>
          <a:ext cx="1219121" cy="290095"/>
        </a:xfrm>
        <a:custGeom>
          <a:avLst/>
          <a:gdLst/>
          <a:ahLst/>
          <a:cxnLst/>
          <a:rect l="0" t="0" r="0" b="0"/>
          <a:pathLst>
            <a:path>
              <a:moveTo>
                <a:pt x="1219121" y="0"/>
              </a:moveTo>
              <a:lnTo>
                <a:pt x="1219121" y="197691"/>
              </a:lnTo>
              <a:lnTo>
                <a:pt x="0" y="197691"/>
              </a:lnTo>
              <a:lnTo>
                <a:pt x="0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7A8EB-BD61-4F07-9D18-2EC538123758}">
      <dsp:nvSpPr>
        <dsp:cNvPr id="0" name=""/>
        <dsp:cNvSpPr/>
      </dsp:nvSpPr>
      <dsp:spPr>
        <a:xfrm>
          <a:off x="2942946" y="1402456"/>
          <a:ext cx="2438242" cy="290095"/>
        </a:xfrm>
        <a:custGeom>
          <a:avLst/>
          <a:gdLst/>
          <a:ahLst/>
          <a:cxnLst/>
          <a:rect l="0" t="0" r="0" b="0"/>
          <a:pathLst>
            <a:path>
              <a:moveTo>
                <a:pt x="2438242" y="0"/>
              </a:moveTo>
              <a:lnTo>
                <a:pt x="2438242" y="197691"/>
              </a:lnTo>
              <a:lnTo>
                <a:pt x="0" y="197691"/>
              </a:lnTo>
              <a:lnTo>
                <a:pt x="0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B2610-CD0E-4B18-AA9E-A8821721165B}">
      <dsp:nvSpPr>
        <dsp:cNvPr id="0" name=""/>
        <dsp:cNvSpPr/>
      </dsp:nvSpPr>
      <dsp:spPr>
        <a:xfrm>
          <a:off x="1723825" y="1402456"/>
          <a:ext cx="3657363" cy="290095"/>
        </a:xfrm>
        <a:custGeom>
          <a:avLst/>
          <a:gdLst/>
          <a:ahLst/>
          <a:cxnLst/>
          <a:rect l="0" t="0" r="0" b="0"/>
          <a:pathLst>
            <a:path>
              <a:moveTo>
                <a:pt x="3657363" y="0"/>
              </a:moveTo>
              <a:lnTo>
                <a:pt x="3657363" y="197691"/>
              </a:lnTo>
              <a:lnTo>
                <a:pt x="0" y="197691"/>
              </a:lnTo>
              <a:lnTo>
                <a:pt x="0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C6306-DECB-439F-A71C-F68F5A2BA337}">
      <dsp:nvSpPr>
        <dsp:cNvPr id="0" name=""/>
        <dsp:cNvSpPr/>
      </dsp:nvSpPr>
      <dsp:spPr>
        <a:xfrm>
          <a:off x="504704" y="1402456"/>
          <a:ext cx="4876485" cy="290095"/>
        </a:xfrm>
        <a:custGeom>
          <a:avLst/>
          <a:gdLst/>
          <a:ahLst/>
          <a:cxnLst/>
          <a:rect l="0" t="0" r="0" b="0"/>
          <a:pathLst>
            <a:path>
              <a:moveTo>
                <a:pt x="4876485" y="0"/>
              </a:moveTo>
              <a:lnTo>
                <a:pt x="4876485" y="197691"/>
              </a:lnTo>
              <a:lnTo>
                <a:pt x="0" y="197691"/>
              </a:lnTo>
              <a:lnTo>
                <a:pt x="0" y="290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FA494-FCAB-4F07-AAD7-609FE0249D93}">
      <dsp:nvSpPr>
        <dsp:cNvPr id="0" name=""/>
        <dsp:cNvSpPr/>
      </dsp:nvSpPr>
      <dsp:spPr>
        <a:xfrm>
          <a:off x="4680521" y="769067"/>
          <a:ext cx="1401335" cy="63338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0008E-460F-4BA2-A9AD-EB6A19BABE94}">
      <dsp:nvSpPr>
        <dsp:cNvPr id="0" name=""/>
        <dsp:cNvSpPr/>
      </dsp:nvSpPr>
      <dsp:spPr>
        <a:xfrm>
          <a:off x="4791350" y="874355"/>
          <a:ext cx="1401335" cy="633388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Identificativos: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4809901" y="892906"/>
        <a:ext cx="1364233" cy="596286"/>
      </dsp:txXfrm>
    </dsp:sp>
    <dsp:sp modelId="{EFD91F9A-4A1B-4DC1-BCB7-9F32CC083FD2}">
      <dsp:nvSpPr>
        <dsp:cNvPr id="0" name=""/>
        <dsp:cNvSpPr/>
      </dsp:nvSpPr>
      <dsp:spPr>
        <a:xfrm>
          <a:off x="5972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518C-498B-4FB5-9FEF-732911DBC036}">
      <dsp:nvSpPr>
        <dsp:cNvPr id="0" name=""/>
        <dsp:cNvSpPr/>
      </dsp:nvSpPr>
      <dsp:spPr>
        <a:xfrm>
          <a:off x="116802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Nombre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35353" y="1816390"/>
        <a:ext cx="960360" cy="596286"/>
      </dsp:txXfrm>
    </dsp:sp>
    <dsp:sp modelId="{E1D3D1F9-280E-4652-AE1F-02D3A0EF7EB5}">
      <dsp:nvSpPr>
        <dsp:cNvPr id="0" name=""/>
        <dsp:cNvSpPr/>
      </dsp:nvSpPr>
      <dsp:spPr>
        <a:xfrm>
          <a:off x="1225094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B4C0C-41CD-4C02-B6D1-9B0BCE4DD988}">
      <dsp:nvSpPr>
        <dsp:cNvPr id="0" name=""/>
        <dsp:cNvSpPr/>
      </dsp:nvSpPr>
      <dsp:spPr>
        <a:xfrm>
          <a:off x="1335923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Domicilio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1354474" y="1816390"/>
        <a:ext cx="960360" cy="596286"/>
      </dsp:txXfrm>
    </dsp:sp>
    <dsp:sp modelId="{8A8878AD-9508-42F1-93EF-AAF0A9030E4A}">
      <dsp:nvSpPr>
        <dsp:cNvPr id="0" name=""/>
        <dsp:cNvSpPr/>
      </dsp:nvSpPr>
      <dsp:spPr>
        <a:xfrm>
          <a:off x="2444215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CCE9D-625F-4C46-BDB9-D639F5D435CE}">
      <dsp:nvSpPr>
        <dsp:cNvPr id="0" name=""/>
        <dsp:cNvSpPr/>
      </dsp:nvSpPr>
      <dsp:spPr>
        <a:xfrm>
          <a:off x="2555044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Teléfono particular 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2573595" y="1816390"/>
        <a:ext cx="960360" cy="596286"/>
      </dsp:txXfrm>
    </dsp:sp>
    <dsp:sp modelId="{356D6225-EB2A-493F-8151-EC4F24B27F36}">
      <dsp:nvSpPr>
        <dsp:cNvPr id="0" name=""/>
        <dsp:cNvSpPr/>
      </dsp:nvSpPr>
      <dsp:spPr>
        <a:xfrm>
          <a:off x="3663336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124D-9543-4F8A-86D6-7858CAABB324}">
      <dsp:nvSpPr>
        <dsp:cNvPr id="0" name=""/>
        <dsp:cNvSpPr/>
      </dsp:nvSpPr>
      <dsp:spPr>
        <a:xfrm>
          <a:off x="3774165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RFC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92716" y="1816390"/>
        <a:ext cx="960360" cy="596286"/>
      </dsp:txXfrm>
    </dsp:sp>
    <dsp:sp modelId="{D283C082-4F16-4426-865F-2A0C7CCE6FD1}">
      <dsp:nvSpPr>
        <dsp:cNvPr id="0" name=""/>
        <dsp:cNvSpPr/>
      </dsp:nvSpPr>
      <dsp:spPr>
        <a:xfrm>
          <a:off x="4882457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C1855-C92E-4DD3-B76C-E90C56DDB9F2}">
      <dsp:nvSpPr>
        <dsp:cNvPr id="0" name=""/>
        <dsp:cNvSpPr/>
      </dsp:nvSpPr>
      <dsp:spPr>
        <a:xfrm>
          <a:off x="4993287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CURP 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5011838" y="1816390"/>
        <a:ext cx="960360" cy="596286"/>
      </dsp:txXfrm>
    </dsp:sp>
    <dsp:sp modelId="{DF46C3BA-981F-4F15-A913-60EAFD8FC495}">
      <dsp:nvSpPr>
        <dsp:cNvPr id="0" name=""/>
        <dsp:cNvSpPr/>
      </dsp:nvSpPr>
      <dsp:spPr>
        <a:xfrm>
          <a:off x="6101579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F2EA-75C3-42CA-8048-AB7A504BD0B8}">
      <dsp:nvSpPr>
        <dsp:cNvPr id="0" name=""/>
        <dsp:cNvSpPr/>
      </dsp:nvSpPr>
      <dsp:spPr>
        <a:xfrm>
          <a:off x="6212408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Lugar y fecha de nacimiento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230959" y="1816390"/>
        <a:ext cx="960360" cy="596286"/>
      </dsp:txXfrm>
    </dsp:sp>
    <dsp:sp modelId="{FE7B464F-69AF-4A34-8EB3-758CD081755F}">
      <dsp:nvSpPr>
        <dsp:cNvPr id="0" name=""/>
        <dsp:cNvSpPr/>
      </dsp:nvSpPr>
      <dsp:spPr>
        <a:xfrm>
          <a:off x="7320700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56D7-D54B-49C9-9FED-20B027E22695}">
      <dsp:nvSpPr>
        <dsp:cNvPr id="0" name=""/>
        <dsp:cNvSpPr/>
      </dsp:nvSpPr>
      <dsp:spPr>
        <a:xfrm>
          <a:off x="7431529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Edad 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7450080" y="1816390"/>
        <a:ext cx="960360" cy="596286"/>
      </dsp:txXfrm>
    </dsp:sp>
    <dsp:sp modelId="{282782AE-1703-452D-9348-9FA10790B1E5}">
      <dsp:nvSpPr>
        <dsp:cNvPr id="0" name=""/>
        <dsp:cNvSpPr/>
      </dsp:nvSpPr>
      <dsp:spPr>
        <a:xfrm>
          <a:off x="8539821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622A5-C246-43F5-90F8-94D2CBFE20E5}">
      <dsp:nvSpPr>
        <dsp:cNvPr id="0" name=""/>
        <dsp:cNvSpPr/>
      </dsp:nvSpPr>
      <dsp:spPr>
        <a:xfrm>
          <a:off x="8650651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Fotografía 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8669202" y="1816390"/>
        <a:ext cx="960360" cy="596286"/>
      </dsp:txXfrm>
    </dsp:sp>
    <dsp:sp modelId="{2F72A0AB-0544-41CE-95A0-D788C914097F}">
      <dsp:nvSpPr>
        <dsp:cNvPr id="0" name=""/>
        <dsp:cNvSpPr/>
      </dsp:nvSpPr>
      <dsp:spPr>
        <a:xfrm>
          <a:off x="9758943" y="1692551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7B25A-870C-408B-A8D4-FDA24AFEBBBF}">
      <dsp:nvSpPr>
        <dsp:cNvPr id="0" name=""/>
        <dsp:cNvSpPr/>
      </dsp:nvSpPr>
      <dsp:spPr>
        <a:xfrm>
          <a:off x="9869772" y="1797839"/>
          <a:ext cx="997462" cy="633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888323" y="1816390"/>
        <a:ext cx="960360" cy="596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8DCD-6BE0-4DAC-9C0F-8B53FA349BF5}">
      <dsp:nvSpPr>
        <dsp:cNvPr id="0" name=""/>
        <dsp:cNvSpPr/>
      </dsp:nvSpPr>
      <dsp:spPr>
        <a:xfrm>
          <a:off x="1478650" y="975650"/>
          <a:ext cx="1240094" cy="10727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Laborales (privado):</a:t>
          </a:r>
          <a:endParaRPr lang="es-MX" sz="1400" b="1" kern="1200" dirty="0"/>
        </a:p>
      </dsp:txBody>
      <dsp:txXfrm>
        <a:off x="1684151" y="1153417"/>
        <a:ext cx="829092" cy="717197"/>
      </dsp:txXfrm>
    </dsp:sp>
    <dsp:sp modelId="{EF101F85-201C-47AC-B84D-9C84A4814399}">
      <dsp:nvSpPr>
        <dsp:cNvPr id="0" name=""/>
        <dsp:cNvSpPr/>
      </dsp:nvSpPr>
      <dsp:spPr>
        <a:xfrm>
          <a:off x="2255187" y="462420"/>
          <a:ext cx="467884" cy="40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BA83D-87E7-4F27-B34F-16E8FADBCFE4}">
      <dsp:nvSpPr>
        <dsp:cNvPr id="0" name=""/>
        <dsp:cNvSpPr/>
      </dsp:nvSpPr>
      <dsp:spPr>
        <a:xfrm>
          <a:off x="1224139" y="0"/>
          <a:ext cx="1685722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Nombramientos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48343" y="116931"/>
        <a:ext cx="1237314" cy="645312"/>
      </dsp:txXfrm>
    </dsp:sp>
    <dsp:sp modelId="{10A8893C-FDD4-4696-8DDA-4D611AA4CB72}">
      <dsp:nvSpPr>
        <dsp:cNvPr id="0" name=""/>
        <dsp:cNvSpPr/>
      </dsp:nvSpPr>
      <dsp:spPr>
        <a:xfrm>
          <a:off x="2801244" y="1216085"/>
          <a:ext cx="467884" cy="40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1EBB7-37F6-40C6-ACBF-BC904EFA6796}">
      <dsp:nvSpPr>
        <dsp:cNvPr id="0" name=""/>
        <dsp:cNvSpPr/>
      </dsp:nvSpPr>
      <dsp:spPr>
        <a:xfrm>
          <a:off x="2583820" y="648072"/>
          <a:ext cx="1371996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Incidencias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81880" y="774988"/>
        <a:ext cx="975876" cy="625342"/>
      </dsp:txXfrm>
    </dsp:sp>
    <dsp:sp modelId="{950CCD8E-D92D-4505-B70F-2A319A62564E}">
      <dsp:nvSpPr>
        <dsp:cNvPr id="0" name=""/>
        <dsp:cNvSpPr/>
      </dsp:nvSpPr>
      <dsp:spPr>
        <a:xfrm>
          <a:off x="2421918" y="2066831"/>
          <a:ext cx="467884" cy="40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AF14-6A07-445E-B382-591D41F4CB05}">
      <dsp:nvSpPr>
        <dsp:cNvPr id="0" name=""/>
        <dsp:cNvSpPr/>
      </dsp:nvSpPr>
      <dsp:spPr>
        <a:xfrm>
          <a:off x="2448273" y="1656186"/>
          <a:ext cx="1405858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Capacitación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2649155" y="1781810"/>
        <a:ext cx="1004094" cy="627926"/>
      </dsp:txXfrm>
    </dsp:sp>
    <dsp:sp modelId="{7FD8C0A3-23E0-46AD-A271-BEE58B1131A2}">
      <dsp:nvSpPr>
        <dsp:cNvPr id="0" name=""/>
        <dsp:cNvSpPr/>
      </dsp:nvSpPr>
      <dsp:spPr>
        <a:xfrm>
          <a:off x="1480957" y="2155141"/>
          <a:ext cx="467884" cy="40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B3DA-EF1E-417C-97C5-A5621EE03443}">
      <dsp:nvSpPr>
        <dsp:cNvPr id="0" name=""/>
        <dsp:cNvSpPr/>
      </dsp:nvSpPr>
      <dsp:spPr>
        <a:xfrm>
          <a:off x="1440158" y="2145161"/>
          <a:ext cx="1321692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Referencias laborales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34026" y="2274119"/>
        <a:ext cx="933956" cy="621258"/>
      </dsp:txXfrm>
    </dsp:sp>
    <dsp:sp modelId="{F3F700B9-816B-4D4B-AF73-9AFC2002731B}">
      <dsp:nvSpPr>
        <dsp:cNvPr id="0" name=""/>
        <dsp:cNvSpPr/>
      </dsp:nvSpPr>
      <dsp:spPr>
        <a:xfrm>
          <a:off x="925958" y="1401779"/>
          <a:ext cx="467884" cy="40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66B17-DD99-496F-962D-C1B15E1325BA}">
      <dsp:nvSpPr>
        <dsp:cNvPr id="0" name=""/>
        <dsp:cNvSpPr/>
      </dsp:nvSpPr>
      <dsp:spPr>
        <a:xfrm>
          <a:off x="576069" y="1512167"/>
          <a:ext cx="1016248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44483" y="1657865"/>
        <a:ext cx="679420" cy="587778"/>
      </dsp:txXfrm>
    </dsp:sp>
    <dsp:sp modelId="{C9418E60-EAC2-4344-B7BA-87EBEB35A14B}">
      <dsp:nvSpPr>
        <dsp:cNvPr id="0" name=""/>
        <dsp:cNvSpPr/>
      </dsp:nvSpPr>
      <dsp:spPr>
        <a:xfrm>
          <a:off x="495592" y="576062"/>
          <a:ext cx="1016248" cy="87917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Solicitud de empleo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64006" y="721760"/>
        <a:ext cx="679420" cy="587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0A56D-80DC-40D0-A0FB-0F5F0C748068}">
      <dsp:nvSpPr>
        <dsp:cNvPr id="0" name=""/>
        <dsp:cNvSpPr/>
      </dsp:nvSpPr>
      <dsp:spPr>
        <a:xfrm>
          <a:off x="993835" y="828093"/>
          <a:ext cx="1584170" cy="169957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Académicos: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1225831" y="1076990"/>
        <a:ext cx="1120178" cy="1201780"/>
      </dsp:txXfrm>
    </dsp:sp>
    <dsp:sp modelId="{449A07E0-104E-415D-B8C5-D169B967094B}">
      <dsp:nvSpPr>
        <dsp:cNvPr id="0" name=""/>
        <dsp:cNvSpPr/>
      </dsp:nvSpPr>
      <dsp:spPr>
        <a:xfrm>
          <a:off x="1226182" y="65476"/>
          <a:ext cx="1119476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Trayectoria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390125" y="196428"/>
        <a:ext cx="791590" cy="632289"/>
      </dsp:txXfrm>
    </dsp:sp>
    <dsp:sp modelId="{3AF87A21-C2F5-46FF-B184-DED862CBB34D}">
      <dsp:nvSpPr>
        <dsp:cNvPr id="0" name=""/>
        <dsp:cNvSpPr/>
      </dsp:nvSpPr>
      <dsp:spPr>
        <a:xfrm>
          <a:off x="2011658" y="504226"/>
          <a:ext cx="1370672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Calificaciones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12388" y="635178"/>
        <a:ext cx="969212" cy="632289"/>
      </dsp:txXfrm>
    </dsp:sp>
    <dsp:sp modelId="{FE831BB6-5AD5-4A23-91CA-77BDE71B88C3}">
      <dsp:nvSpPr>
        <dsp:cNvPr id="0" name=""/>
        <dsp:cNvSpPr/>
      </dsp:nvSpPr>
      <dsp:spPr>
        <a:xfrm>
          <a:off x="2474915" y="1490089"/>
          <a:ext cx="894193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Títulos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05867" y="1621041"/>
        <a:ext cx="632289" cy="632289"/>
      </dsp:txXfrm>
    </dsp:sp>
    <dsp:sp modelId="{6CC3F8EA-8FDA-4D4C-8F74-12216FCEC47C}">
      <dsp:nvSpPr>
        <dsp:cNvPr id="0" name=""/>
        <dsp:cNvSpPr/>
      </dsp:nvSpPr>
      <dsp:spPr>
        <a:xfrm>
          <a:off x="1844431" y="2280690"/>
          <a:ext cx="894193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tx2">
                  <a:lumMod val="75000"/>
                </a:schemeClr>
              </a:solidFill>
            </a:rPr>
            <a:t>Cédulas</a:t>
          </a:r>
          <a:endParaRPr lang="es-MX" sz="1300" kern="1200">
            <a:solidFill>
              <a:schemeClr val="tx2">
                <a:lumMod val="75000"/>
              </a:schemeClr>
            </a:solidFill>
          </a:endParaRPr>
        </a:p>
      </dsp:txBody>
      <dsp:txXfrm>
        <a:off x="1975383" y="2411642"/>
        <a:ext cx="632289" cy="632289"/>
      </dsp:txXfrm>
    </dsp:sp>
    <dsp:sp modelId="{B9FB8DE6-C5F3-4D25-B3FE-443482336B7E}">
      <dsp:nvSpPr>
        <dsp:cNvPr id="0" name=""/>
        <dsp:cNvSpPr/>
      </dsp:nvSpPr>
      <dsp:spPr>
        <a:xfrm>
          <a:off x="578111" y="2280690"/>
          <a:ext cx="1404401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Certificados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83781" y="2411642"/>
        <a:ext cx="993061" cy="632289"/>
      </dsp:txXfrm>
    </dsp:sp>
    <dsp:sp modelId="{4E20A9C1-F67D-4D26-BE72-0C6C8355303B}">
      <dsp:nvSpPr>
        <dsp:cNvPr id="0" name=""/>
        <dsp:cNvSpPr/>
      </dsp:nvSpPr>
      <dsp:spPr>
        <a:xfrm>
          <a:off x="-179732" y="1656184"/>
          <a:ext cx="1727616" cy="68997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Reconocimientos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3272" y="1757229"/>
        <a:ext cx="1221608" cy="487887"/>
      </dsp:txXfrm>
    </dsp:sp>
    <dsp:sp modelId="{ABDC6018-8291-41ED-9A61-F09E022EAFA7}">
      <dsp:nvSpPr>
        <dsp:cNvPr id="0" name=""/>
        <dsp:cNvSpPr/>
      </dsp:nvSpPr>
      <dsp:spPr>
        <a:xfrm>
          <a:off x="427749" y="504226"/>
          <a:ext cx="894193" cy="89419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8701" y="635178"/>
        <a:ext cx="632289" cy="632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BDB3-861D-48DA-AF6D-053A2D04F8D4}">
      <dsp:nvSpPr>
        <dsp:cNvPr id="0" name=""/>
        <dsp:cNvSpPr/>
      </dsp:nvSpPr>
      <dsp:spPr>
        <a:xfrm>
          <a:off x="142028" y="1420068"/>
          <a:ext cx="1806874" cy="61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Patrimoniales</a:t>
          </a:r>
          <a:endParaRPr lang="es-MX" sz="1800" b="1" kern="1200" dirty="0"/>
        </a:p>
      </dsp:txBody>
      <dsp:txXfrm>
        <a:off x="160077" y="1438117"/>
        <a:ext cx="1770776" cy="580149"/>
      </dsp:txXfrm>
    </dsp:sp>
    <dsp:sp modelId="{4A95283D-9BA1-40A9-9FCA-14AB9FAE1B84}">
      <dsp:nvSpPr>
        <dsp:cNvPr id="0" name=""/>
        <dsp:cNvSpPr/>
      </dsp:nvSpPr>
      <dsp:spPr>
        <a:xfrm rot="17350740">
          <a:off x="1445071" y="1003461"/>
          <a:ext cx="15006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0066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57885" y="981990"/>
        <a:ext cx="75033" cy="75033"/>
      </dsp:txXfrm>
    </dsp:sp>
    <dsp:sp modelId="{151D1123-9517-49C0-9152-9867B949D5A6}">
      <dsp:nvSpPr>
        <dsp:cNvPr id="0" name=""/>
        <dsp:cNvSpPr/>
      </dsp:nvSpPr>
      <dsp:spPr>
        <a:xfrm>
          <a:off x="2441900" y="2699"/>
          <a:ext cx="1232494" cy="61624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75000"/>
                </a:schemeClr>
              </a:solidFill>
            </a:rPr>
            <a:t>Bienes muebles e inmuebles</a:t>
          </a:r>
          <a:endParaRPr lang="es-MX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949" y="20748"/>
        <a:ext cx="1196396" cy="580149"/>
      </dsp:txXfrm>
    </dsp:sp>
    <dsp:sp modelId="{0AD16AA7-E7DF-461D-9673-E514F065A3FC}">
      <dsp:nvSpPr>
        <dsp:cNvPr id="0" name=""/>
        <dsp:cNvSpPr/>
      </dsp:nvSpPr>
      <dsp:spPr>
        <a:xfrm rot="18289469">
          <a:off x="1763753" y="1357803"/>
          <a:ext cx="8632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329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73819" y="1352267"/>
        <a:ext cx="43164" cy="43164"/>
      </dsp:txXfrm>
    </dsp:sp>
    <dsp:sp modelId="{29F3F1DC-DEF8-420B-85A5-C12FBC877C48}">
      <dsp:nvSpPr>
        <dsp:cNvPr id="0" name=""/>
        <dsp:cNvSpPr/>
      </dsp:nvSpPr>
      <dsp:spPr>
        <a:xfrm>
          <a:off x="2441900" y="711383"/>
          <a:ext cx="1232494" cy="61624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75000"/>
                </a:schemeClr>
              </a:solidFill>
            </a:rPr>
            <a:t>Información fiscal</a:t>
          </a:r>
          <a:endParaRPr lang="es-MX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949" y="729432"/>
        <a:ext cx="1196396" cy="580149"/>
      </dsp:txXfrm>
    </dsp:sp>
    <dsp:sp modelId="{7946C99A-0EA0-4CD2-8EDE-538B139CC9B9}">
      <dsp:nvSpPr>
        <dsp:cNvPr id="0" name=""/>
        <dsp:cNvSpPr/>
      </dsp:nvSpPr>
      <dsp:spPr>
        <a:xfrm>
          <a:off x="1948902" y="1712145"/>
          <a:ext cx="49299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9299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83076" y="1715867"/>
        <a:ext cx="24649" cy="24649"/>
      </dsp:txXfrm>
    </dsp:sp>
    <dsp:sp modelId="{A8AA0766-A3D6-4364-967A-1A1EC7E3033A}">
      <dsp:nvSpPr>
        <dsp:cNvPr id="0" name=""/>
        <dsp:cNvSpPr/>
      </dsp:nvSpPr>
      <dsp:spPr>
        <a:xfrm>
          <a:off x="2441900" y="1420068"/>
          <a:ext cx="1232494" cy="61624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75000"/>
                </a:schemeClr>
              </a:solidFill>
            </a:rPr>
            <a:t>Ingresos y egresos</a:t>
          </a:r>
          <a:endParaRPr lang="es-MX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949" y="1438117"/>
        <a:ext cx="1196396" cy="580149"/>
      </dsp:txXfrm>
    </dsp:sp>
    <dsp:sp modelId="{3230F41E-1A58-43CC-883F-3629034FF30A}">
      <dsp:nvSpPr>
        <dsp:cNvPr id="0" name=""/>
        <dsp:cNvSpPr/>
      </dsp:nvSpPr>
      <dsp:spPr>
        <a:xfrm rot="3310531">
          <a:off x="1763753" y="2066487"/>
          <a:ext cx="8632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329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73819" y="2060951"/>
        <a:ext cx="43164" cy="43164"/>
      </dsp:txXfrm>
    </dsp:sp>
    <dsp:sp modelId="{BCBD63BA-9956-4783-A696-EDE4B18DBA5D}">
      <dsp:nvSpPr>
        <dsp:cNvPr id="0" name=""/>
        <dsp:cNvSpPr/>
      </dsp:nvSpPr>
      <dsp:spPr>
        <a:xfrm>
          <a:off x="2441900" y="2128752"/>
          <a:ext cx="1232494" cy="61624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2">
                  <a:lumMod val="75000"/>
                </a:schemeClr>
              </a:solidFill>
            </a:rPr>
            <a:t>Cuentas bancarias</a:t>
          </a:r>
          <a:endParaRPr lang="es-MX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949" y="2146801"/>
        <a:ext cx="1196396" cy="580149"/>
      </dsp:txXfrm>
    </dsp:sp>
    <dsp:sp modelId="{5143FF4C-1967-4545-A43E-E3E1899D5ABB}">
      <dsp:nvSpPr>
        <dsp:cNvPr id="0" name=""/>
        <dsp:cNvSpPr/>
      </dsp:nvSpPr>
      <dsp:spPr>
        <a:xfrm rot="4249260">
          <a:off x="1445071" y="2420830"/>
          <a:ext cx="15006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0066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157885" y="2399359"/>
        <a:ext cx="75033" cy="75033"/>
      </dsp:txXfrm>
    </dsp:sp>
    <dsp:sp modelId="{0F1D3A7B-9F90-46CE-8546-FEC60AB5E463}">
      <dsp:nvSpPr>
        <dsp:cNvPr id="0" name=""/>
        <dsp:cNvSpPr/>
      </dsp:nvSpPr>
      <dsp:spPr>
        <a:xfrm>
          <a:off x="2441900" y="2837437"/>
          <a:ext cx="1232494" cy="61624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75000"/>
                </a:schemeClr>
              </a:solidFill>
            </a:rPr>
            <a:t>Demás análogos</a:t>
          </a:r>
          <a:endParaRPr lang="es-MX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949" y="2855486"/>
        <a:ext cx="1196396" cy="580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7A713-CDC8-48E3-A461-AAEF1C7B3D33}">
      <dsp:nvSpPr>
        <dsp:cNvPr id="0" name=""/>
        <dsp:cNvSpPr/>
      </dsp:nvSpPr>
      <dsp:spPr>
        <a:xfrm>
          <a:off x="432045" y="1401"/>
          <a:ext cx="1502089" cy="51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Administrativos o Jurisdiccionales:</a:t>
          </a:r>
          <a:endParaRPr lang="es-MX" sz="1400" b="1" kern="1200" dirty="0"/>
        </a:p>
      </dsp:txBody>
      <dsp:txXfrm>
        <a:off x="447195" y="16551"/>
        <a:ext cx="1471789" cy="486973"/>
      </dsp:txXfrm>
    </dsp:sp>
    <dsp:sp modelId="{9FB5A348-60A6-4E2F-A0DB-697CE5A26940}">
      <dsp:nvSpPr>
        <dsp:cNvPr id="0" name=""/>
        <dsp:cNvSpPr/>
      </dsp:nvSpPr>
      <dsp:spPr>
        <a:xfrm>
          <a:off x="582254" y="518675"/>
          <a:ext cx="150208" cy="102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01"/>
              </a:lnTo>
              <a:lnTo>
                <a:pt x="150208" y="1021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1F18E-B525-45E4-A58C-721E24D1C97F}">
      <dsp:nvSpPr>
        <dsp:cNvPr id="0" name=""/>
        <dsp:cNvSpPr/>
      </dsp:nvSpPr>
      <dsp:spPr>
        <a:xfrm>
          <a:off x="732463" y="705692"/>
          <a:ext cx="2723922" cy="166917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/>
              </a:solidFill>
            </a:rPr>
            <a:t>La información relativa a una persona que se encuentre sujeta a un procedimiento administrativo seguido en forma de juicio o jurisdiccional en materia laboral, civil, penal, fiscal, administrativa o de cualquier otra rama del derecho.</a:t>
          </a:r>
          <a:endParaRPr lang="es-MX" sz="1400" kern="1200" dirty="0">
            <a:solidFill>
              <a:schemeClr val="tx2"/>
            </a:solidFill>
          </a:endParaRPr>
        </a:p>
      </dsp:txBody>
      <dsp:txXfrm>
        <a:off x="781351" y="754580"/>
        <a:ext cx="2626146" cy="1571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AE32B-949B-40D8-A88A-600798DCE540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69F9-4AFD-42B2-B40A-E7D0434350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5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20D4-ABA8-4113-A787-2BA3A79D0EFD}" type="datetimeFigureOut">
              <a:rPr lang="es-MX" smtClean="0"/>
              <a:t>22/06/2016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2BF2-9550-45E7-9459-8E4081AEF9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4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27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2BF2-9550-45E7-9459-8E4081AEF908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28600"/>
            <a:ext cx="2738199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28600"/>
            <a:ext cx="8011769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9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8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2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5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2" y="273051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4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6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2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28600"/>
            <a:ext cx="2738199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28600"/>
            <a:ext cx="8011769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8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1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9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75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30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5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4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2" y="273051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8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2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28600"/>
            <a:ext cx="2738199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28600"/>
            <a:ext cx="8011769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4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2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7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78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2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2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6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9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2" y="273051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1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0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88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28600"/>
            <a:ext cx="2738199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28600"/>
            <a:ext cx="8011769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80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8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73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5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52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333500"/>
            <a:ext cx="5374984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76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98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2" y="273051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8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89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1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28600"/>
            <a:ext cx="2738199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28600"/>
            <a:ext cx="8011769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2" y="273051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CF8-33FF-4F43-A56D-8501B4B1072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969-1297-4F27-95EF-F75D39BCB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CF8-33FF-4F43-A56D-8501B4B10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969-1297-4F27-95EF-F75D39BCB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5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parencia.udg.mx/aviso-confidencialidad-integral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parencia.udg.mx/aviso-confidencialidad-corto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transparencia.udg.mx/aviso-confidencialidad-simple" TargetMode="Externa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Relationship Id="rId1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microsoft.com/office/2007/relationships/diagramDrawing" Target="../diagrams/drawing26.xml"/><Relationship Id="rId18" Type="http://schemas.microsoft.com/office/2007/relationships/diagramDrawing" Target="../diagrams/drawing27.xml"/><Relationship Id="rId26" Type="http://schemas.openxmlformats.org/officeDocument/2006/relationships/diagramQuickStyle" Target="../diagrams/quickStyle29.xml"/><Relationship Id="rId3" Type="http://schemas.openxmlformats.org/officeDocument/2006/relationships/image" Target="../media/image2.jpg"/><Relationship Id="rId21" Type="http://schemas.openxmlformats.org/officeDocument/2006/relationships/diagramQuickStyle" Target="../diagrams/quickStyle28.xml"/><Relationship Id="rId7" Type="http://schemas.openxmlformats.org/officeDocument/2006/relationships/diagramColors" Target="../diagrams/colors25.xml"/><Relationship Id="rId12" Type="http://schemas.openxmlformats.org/officeDocument/2006/relationships/diagramColors" Target="../diagrams/colors26.xml"/><Relationship Id="rId17" Type="http://schemas.openxmlformats.org/officeDocument/2006/relationships/diagramColors" Target="../diagrams/colors27.xml"/><Relationship Id="rId25" Type="http://schemas.openxmlformats.org/officeDocument/2006/relationships/diagramLayout" Target="../diagrams/layout29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27.xml"/><Relationship Id="rId20" Type="http://schemas.openxmlformats.org/officeDocument/2006/relationships/diagramLayout" Target="../diagrams/layout28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24" Type="http://schemas.openxmlformats.org/officeDocument/2006/relationships/diagramData" Target="../diagrams/data29.xml"/><Relationship Id="rId5" Type="http://schemas.openxmlformats.org/officeDocument/2006/relationships/diagramLayout" Target="../diagrams/layout25.xml"/><Relationship Id="rId15" Type="http://schemas.openxmlformats.org/officeDocument/2006/relationships/diagramLayout" Target="../diagrams/layout27.xml"/><Relationship Id="rId23" Type="http://schemas.microsoft.com/office/2007/relationships/diagramDrawing" Target="../diagrams/drawing28.xml"/><Relationship Id="rId28" Type="http://schemas.microsoft.com/office/2007/relationships/diagramDrawing" Target="../diagrams/drawing29.xml"/><Relationship Id="rId10" Type="http://schemas.openxmlformats.org/officeDocument/2006/relationships/diagramLayout" Target="../diagrams/layout26.xml"/><Relationship Id="rId19" Type="http://schemas.openxmlformats.org/officeDocument/2006/relationships/diagramData" Target="../diagrams/data28.xml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Relationship Id="rId14" Type="http://schemas.openxmlformats.org/officeDocument/2006/relationships/diagramData" Target="../diagrams/data27.xml"/><Relationship Id="rId22" Type="http://schemas.openxmlformats.org/officeDocument/2006/relationships/diagramColors" Target="../diagrams/colors28.xml"/><Relationship Id="rId27" Type="http://schemas.openxmlformats.org/officeDocument/2006/relationships/diagramColors" Target="../diagrams/colors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13" Type="http://schemas.microsoft.com/office/2007/relationships/diagramDrawing" Target="../diagrams/drawing3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3.xml"/><Relationship Id="rId12" Type="http://schemas.openxmlformats.org/officeDocument/2006/relationships/diagramColors" Target="../diagrams/colors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33.xml"/><Relationship Id="rId11" Type="http://schemas.openxmlformats.org/officeDocument/2006/relationships/diagramQuickStyle" Target="../diagrams/quickStyle34.xml"/><Relationship Id="rId5" Type="http://schemas.openxmlformats.org/officeDocument/2006/relationships/diagramLayout" Target="../diagrams/layout33.xml"/><Relationship Id="rId10" Type="http://schemas.openxmlformats.org/officeDocument/2006/relationships/diagramLayout" Target="../diagrams/layout34.xml"/><Relationship Id="rId4" Type="http://schemas.openxmlformats.org/officeDocument/2006/relationships/diagramData" Target="../diagrams/data33.xml"/><Relationship Id="rId9" Type="http://schemas.openxmlformats.org/officeDocument/2006/relationships/diagramData" Target="../diagrams/data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2.jpg"/><Relationship Id="rId21" Type="http://schemas.openxmlformats.org/officeDocument/2006/relationships/diagramQuickStyle" Target="../diagrams/quickStyle11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10" Type="http://schemas.openxmlformats.org/officeDocument/2006/relationships/diagramLayout" Target="../diagrams/layout9.xml"/><Relationship Id="rId19" Type="http://schemas.openxmlformats.org/officeDocument/2006/relationships/diagramData" Target="../diagrams/data11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718160"/>
            <a:ext cx="10344309" cy="12148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</a:br>
            <a:r>
              <a:rPr lang="en-US" b="1" dirty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  <a:t>-PROTECCIÓN DE DATOS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  <a:t>PERSONALES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  <a:t>-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anose="020B0502050101010101" pitchFamily="34" charset="-79"/>
              </a:rPr>
              <a:t>PLATAFORMA NACIONAL DE TRANSPARENCIA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Myriad Pro" pitchFamily="34" charset="0"/>
                <a:cs typeface="Miriam" panose="020B0502050101010101" pitchFamily="34" charset="-79"/>
              </a:rPr>
            </a:br>
            <a:endParaRPr lang="en-US" b="1" dirty="0">
              <a:solidFill>
                <a:schemeClr val="bg1"/>
              </a:solidFill>
              <a:latin typeface="Myriad Pro" pitchFamily="34" charset="0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42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1554" y="980688"/>
            <a:ext cx="11042469" cy="309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dirty="0" smtClean="0"/>
              <a:t>El aviso de confidencialidad es el documento físico, electrónico o en cualquier otro formato, que es puesto a disposición del titular de manera previa al tratamiento de sus datos personales.</a:t>
            </a:r>
          </a:p>
          <a:p>
            <a:pPr marL="0" indent="0" algn="just">
              <a:buNone/>
            </a:pPr>
            <a:r>
              <a:rPr lang="es-MX" sz="1400" dirty="0" smtClean="0"/>
              <a:t>(Artículo 2 , fracción III del Reglamento de la LTAIPEJM)</a:t>
            </a:r>
          </a:p>
          <a:p>
            <a:pPr marL="0" indent="0" algn="just">
              <a:buNone/>
            </a:pPr>
            <a:endParaRPr lang="es-MX" sz="1400" dirty="0" smtClean="0"/>
          </a:p>
          <a:p>
            <a:pPr marL="0" indent="0" algn="just">
              <a:buNone/>
            </a:pPr>
            <a:endParaRPr lang="es-MX" sz="1400" dirty="0" smtClean="0"/>
          </a:p>
          <a:p>
            <a:pPr marL="0" indent="0" algn="just">
              <a:buNone/>
            </a:pPr>
            <a:endParaRPr lang="es-MX" sz="1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70C0"/>
                </a:solidFill>
              </a:rPr>
              <a:t>AVISO DE CONFIDENCIALIDAD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45684891"/>
              </p:ext>
            </p:extLst>
          </p:nvPr>
        </p:nvGraphicFramePr>
        <p:xfrm>
          <a:off x="2196455" y="4437112"/>
          <a:ext cx="835292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7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ransparencia.udg.mx/sites/default/files/2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71" y="3984783"/>
            <a:ext cx="2697051" cy="5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ransparencia.udg.mx/sites/default/files/3_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41" y="3984783"/>
            <a:ext cx="2635755" cy="5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ansparencia.udg.mx/sites/default/files/1_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2" y="3984783"/>
            <a:ext cx="2622504" cy="5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55210" y="2132856"/>
            <a:ext cx="2250129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Si </a:t>
            </a:r>
            <a:r>
              <a:rPr lang="es-ES" sz="2400" dirty="0">
                <a:solidFill>
                  <a:prstClr val="white"/>
                </a:solidFill>
              </a:rPr>
              <a:t>los datos personales se obtienen </a:t>
            </a:r>
            <a:r>
              <a:rPr lang="es-ES" sz="2400" dirty="0" smtClean="0">
                <a:solidFill>
                  <a:prstClr val="white"/>
                </a:solidFill>
              </a:rPr>
              <a:t>personalmente.</a:t>
            </a:r>
            <a:endParaRPr lang="es-MX" sz="2400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96822" y="2132856"/>
            <a:ext cx="2300151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>
                <a:solidFill>
                  <a:prstClr val="white"/>
                </a:solidFill>
              </a:rPr>
              <a:t>Si </a:t>
            </a:r>
            <a:r>
              <a:rPr lang="es-ES" dirty="0">
                <a:solidFill>
                  <a:prstClr val="white"/>
                </a:solidFill>
              </a:rPr>
              <a:t>los datos se obtienen por medios directos o indirectos</a:t>
            </a:r>
            <a:r>
              <a:rPr lang="es-ES" dirty="0" smtClean="0">
                <a:solidFill>
                  <a:prstClr val="white"/>
                </a:solidFill>
              </a:rPr>
              <a:t>.*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93051" y="2132856"/>
            <a:ext cx="2384537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s-ES" dirty="0" smtClean="0">
              <a:solidFill>
                <a:prstClr val="white"/>
              </a:solidFill>
            </a:endParaRPr>
          </a:p>
          <a:p>
            <a:r>
              <a:rPr lang="es-ES" dirty="0" smtClean="0">
                <a:solidFill>
                  <a:prstClr val="white"/>
                </a:solidFill>
              </a:rPr>
              <a:t>Si </a:t>
            </a:r>
            <a:r>
              <a:rPr lang="es-ES" dirty="0">
                <a:solidFill>
                  <a:prstClr val="white"/>
                </a:solidFill>
              </a:rPr>
              <a:t>el espacio es muy </a:t>
            </a:r>
            <a:r>
              <a:rPr lang="es-ES" dirty="0" smtClean="0">
                <a:solidFill>
                  <a:prstClr val="white"/>
                </a:solidFill>
              </a:rPr>
              <a:t>reducido.*</a:t>
            </a:r>
          </a:p>
          <a:p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6822" y="4941168"/>
            <a:ext cx="6180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*Se deberá indicar </a:t>
            </a:r>
            <a:r>
              <a:rPr lang="es-ES" sz="2400" dirty="0">
                <a:solidFill>
                  <a:prstClr val="black"/>
                </a:solidFill>
              </a:rPr>
              <a:t>dónde pueden leer el </a:t>
            </a:r>
            <a:endParaRPr lang="es-ES" sz="2400" dirty="0" smtClean="0">
              <a:solidFill>
                <a:prstClr val="black"/>
              </a:solidFill>
            </a:endParaRPr>
          </a:p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aviso </a:t>
            </a:r>
            <a:r>
              <a:rPr lang="es-ES" sz="2400" dirty="0">
                <a:solidFill>
                  <a:prstClr val="black"/>
                </a:solidFill>
              </a:rPr>
              <a:t>de confidencialidad integral</a:t>
            </a:r>
            <a:r>
              <a:rPr lang="es-ES" dirty="0">
                <a:solidFill>
                  <a:prstClr val="black"/>
                </a:solidFill>
              </a:rPr>
              <a:t>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917984" y="3768093"/>
            <a:ext cx="124580" cy="2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5884606" y="3768093"/>
            <a:ext cx="124580" cy="2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9723029" y="3768092"/>
            <a:ext cx="124580" cy="2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70C0"/>
                </a:solidFill>
              </a:rPr>
              <a:t>TIPOS Y USOS DEL AVISO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TRANSFERENCIA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71652"/>
              </p:ext>
            </p:extLst>
          </p:nvPr>
        </p:nvGraphicFramePr>
        <p:xfrm>
          <a:off x="838199" y="1166948"/>
          <a:ext cx="11007327" cy="5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2279" y="76470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/>
              <a:t>No se requiere autorización del titular de la información confidencial para proporcionarla a terceros cuando: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6335" y="6300028"/>
            <a:ext cx="188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/>
              <a:t>(Art. 22 LTAIPEJM)</a:t>
            </a:r>
          </a:p>
        </p:txBody>
      </p:sp>
    </p:spTree>
    <p:extLst>
      <p:ext uri="{BB962C8B-B14F-4D97-AF65-F5344CB8AC3E}">
        <p14:creationId xmlns:p14="http://schemas.microsoft.com/office/powerpoint/2010/main" val="13225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38199" y="1844824"/>
            <a:ext cx="10791303" cy="2611487"/>
          </a:xfrm>
        </p:spPr>
        <p:txBody>
          <a:bodyPr/>
          <a:lstStyle/>
          <a:p>
            <a:pPr marL="0" indent="0">
              <a:buNone/>
            </a:pPr>
            <a:r>
              <a:rPr lang="es-US" dirty="0">
                <a:solidFill>
                  <a:prstClr val="black"/>
                </a:solidFill>
              </a:rPr>
              <a:t>Es el instrumento oficial de la Universidad de Guadalajara que organizará el conjunto de datos personales, cualquiera que fuere la forma o modalidad de su creación, almacenamiento, organización y acceso</a:t>
            </a:r>
            <a:r>
              <a:rPr lang="es-US" dirty="0" smtClean="0">
                <a:solidFill>
                  <a:prstClr val="black"/>
                </a:solidFill>
              </a:rPr>
              <a:t>.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0070C0"/>
                </a:solidFill>
              </a:rPr>
              <a:t>ProInfo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75892848"/>
              </p:ext>
            </p:extLst>
          </p:nvPr>
        </p:nvGraphicFramePr>
        <p:xfrm>
          <a:off x="3636615" y="4149080"/>
          <a:ext cx="5760640" cy="101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50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¿PARA QUÉ SIRVE </a:t>
            </a:r>
            <a:r>
              <a:rPr lang="es-MX" b="1" dirty="0" err="1">
                <a:solidFill>
                  <a:srgbClr val="0070C0"/>
                </a:solidFill>
              </a:rPr>
              <a:t>ProInfo</a:t>
            </a:r>
            <a:r>
              <a:rPr lang="es-MX" b="1" dirty="0">
                <a:solidFill>
                  <a:srgbClr val="0070C0"/>
                </a:solidFill>
              </a:rPr>
              <a:t>?</a:t>
            </a:r>
            <a:endParaRPr lang="es-MX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73558"/>
              </p:ext>
            </p:extLst>
          </p:nvPr>
        </p:nvGraphicFramePr>
        <p:xfrm>
          <a:off x="252239" y="1628800"/>
          <a:ext cx="118093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89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INFORMACIÓN PÚBLICA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90238110"/>
              </p:ext>
            </p:extLst>
          </p:nvPr>
        </p:nvGraphicFramePr>
        <p:xfrm>
          <a:off x="429650" y="2090192"/>
          <a:ext cx="528058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36113268"/>
              </p:ext>
            </p:extLst>
          </p:nvPr>
        </p:nvGraphicFramePr>
        <p:xfrm>
          <a:off x="6286300" y="2090192"/>
          <a:ext cx="51845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12" descr="http://4.bp.blogspot.com/_sKMXDKbF-To/TLnFhZhIAoI/AAAAAAAABMA/dUXZMYLe4WM/s400/open+doo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23563" b="6031"/>
          <a:stretch/>
        </p:blipFill>
        <p:spPr bwMode="auto">
          <a:xfrm>
            <a:off x="104439" y="974014"/>
            <a:ext cx="1695786" cy="26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116632"/>
            <a:ext cx="10952798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INFORMACIÓN FUNDAMENTAL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12965723"/>
              </p:ext>
            </p:extLst>
          </p:nvPr>
        </p:nvGraphicFramePr>
        <p:xfrm>
          <a:off x="3996655" y="1073348"/>
          <a:ext cx="7128792" cy="552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732959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972319" y="2996952"/>
            <a:ext cx="2452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Artículo </a:t>
            </a:r>
            <a:r>
              <a:rPr lang="es-MX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8</a:t>
            </a:r>
            <a:endParaRPr lang="es-MX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46470322"/>
              </p:ext>
            </p:extLst>
          </p:nvPr>
        </p:nvGraphicFramePr>
        <p:xfrm>
          <a:off x="460705" y="3788133"/>
          <a:ext cx="34761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33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116632"/>
            <a:ext cx="10952798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INFORMACIÓN FUNDAMENTAL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32959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51042116"/>
              </p:ext>
            </p:extLst>
          </p:nvPr>
        </p:nvGraphicFramePr>
        <p:xfrm>
          <a:off x="3852639" y="980729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63853" y="2996952"/>
            <a:ext cx="2452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70C0"/>
                </a:solidFill>
              </a:rPr>
              <a:t>Artículo </a:t>
            </a:r>
            <a:r>
              <a:rPr lang="es-MX" sz="4400" b="1" dirty="0" smtClean="0">
                <a:solidFill>
                  <a:srgbClr val="0070C0"/>
                </a:solidFill>
              </a:rPr>
              <a:t>8</a:t>
            </a:r>
            <a:endParaRPr lang="es-MX" sz="4400" b="1" dirty="0">
              <a:solidFill>
                <a:srgbClr val="0070C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80231" y="3779971"/>
            <a:ext cx="3476144" cy="369109"/>
            <a:chOff x="0" y="111"/>
            <a:chExt cx="3476144" cy="369109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111"/>
              <a:ext cx="3476144" cy="3691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8018" y="18129"/>
              <a:ext cx="3440108" cy="333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700" b="1" dirty="0" smtClean="0">
                  <a:solidFill>
                    <a:prstClr val="white"/>
                  </a:solidFill>
                </a:rPr>
                <a:t>http://www.transparencia.udg.mx/</a:t>
              </a:r>
              <a:endParaRPr lang="es-MX" sz="17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INFORMACIÓN FUNDAMENTAL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12497252"/>
              </p:ext>
            </p:extLst>
          </p:nvPr>
        </p:nvGraphicFramePr>
        <p:xfrm>
          <a:off x="4788743" y="1196752"/>
          <a:ext cx="71287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2319" y="2947591"/>
            <a:ext cx="3403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rgbClr val="0070C0"/>
                </a:solidFill>
              </a:rPr>
              <a:t>Artículo </a:t>
            </a:r>
            <a:r>
              <a:rPr lang="es-MX" sz="4400" b="1" dirty="0" smtClean="0">
                <a:solidFill>
                  <a:srgbClr val="0070C0"/>
                </a:solidFill>
              </a:rPr>
              <a:t>14bis</a:t>
            </a:r>
            <a:endParaRPr lang="es-MX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543734"/>
              </p:ext>
            </p:extLst>
          </p:nvPr>
        </p:nvGraphicFramePr>
        <p:xfrm>
          <a:off x="899671" y="3851756"/>
          <a:ext cx="34761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095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3052" y="274638"/>
            <a:ext cx="99782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¿QUÉ ES LA PLATAFORMA NACIONAL DE TRANSPARENCIA?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489" y="1600201"/>
            <a:ext cx="10952798" cy="3917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Es una </a:t>
            </a:r>
            <a:r>
              <a:rPr lang="es-MX" sz="2800" dirty="0"/>
              <a:t>solución tecnológica que permitirá integrar la funcionalidad de los sistemas </a:t>
            </a:r>
            <a:r>
              <a:rPr lang="es-MX" sz="2800" b="1" dirty="0" err="1"/>
              <a:t>Infomex</a:t>
            </a:r>
            <a:r>
              <a:rPr lang="es-MX" sz="2800" dirty="0"/>
              <a:t>,</a:t>
            </a:r>
            <a:r>
              <a:rPr lang="es-MX" sz="2800" b="1" dirty="0"/>
              <a:t> </a:t>
            </a:r>
            <a:r>
              <a:rPr lang="es-MX" sz="2800" dirty="0"/>
              <a:t>el </a:t>
            </a:r>
            <a:r>
              <a:rPr lang="es-MX" sz="2800" b="1" dirty="0"/>
              <a:t>Portal de Obligaciones de Transparencia (POT)</a:t>
            </a:r>
            <a:r>
              <a:rPr lang="es-MX" sz="2800" dirty="0"/>
              <a:t>,</a:t>
            </a:r>
            <a:r>
              <a:rPr lang="es-MX" sz="2800" b="1" dirty="0"/>
              <a:t> </a:t>
            </a:r>
            <a:r>
              <a:rPr lang="es-MX" sz="2800" dirty="0"/>
              <a:t>la </a:t>
            </a:r>
            <a:r>
              <a:rPr lang="es-MX" sz="2800" b="1" dirty="0"/>
              <a:t>herramienta de comunicación entre sujetos obligados y organismos garantes (HCOM)</a:t>
            </a:r>
            <a:r>
              <a:rPr lang="es-MX" sz="2800" dirty="0"/>
              <a:t> y el </a:t>
            </a:r>
            <a:r>
              <a:rPr lang="es-MX" sz="2800" b="1" dirty="0" smtClean="0"/>
              <a:t>buscador </a:t>
            </a:r>
            <a:r>
              <a:rPr lang="es-MX" sz="2800" b="1" dirty="0"/>
              <a:t>de información (Zoom)</a:t>
            </a:r>
            <a:r>
              <a:rPr lang="es-MX" sz="2800" dirty="0"/>
              <a:t>. </a:t>
            </a:r>
          </a:p>
          <a:p>
            <a:pPr marL="0" indent="0" algn="just">
              <a:buNone/>
            </a:pPr>
            <a:r>
              <a:rPr lang="es-MX" sz="2800" dirty="0"/>
              <a:t>Para concentrar la información en una sola plataforma informática y facilitar su consulta por parte de la </a:t>
            </a:r>
            <a:r>
              <a:rPr lang="es-MX" sz="2800" dirty="0" smtClean="0"/>
              <a:t>población.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4" name="Picture 4" descr="http://cdc-s3-ejece-main.s3.amazonaws.com/uploads/2015/06/cona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7"/>
          <a:stretch/>
        </p:blipFill>
        <p:spPr bwMode="auto">
          <a:xfrm>
            <a:off x="179511" y="116632"/>
            <a:ext cx="1403541" cy="14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40271" y="5589240"/>
            <a:ext cx="28132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dirty="0">
                <a:latin typeface="+mn-lt"/>
                <a:ea typeface="+mn-ea"/>
                <a:cs typeface="+mn-cs"/>
              </a:rPr>
              <a:t>Art. 50 LG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60396637"/>
              </p:ext>
            </p:extLst>
          </p:nvPr>
        </p:nvGraphicFramePr>
        <p:xfrm>
          <a:off x="3636615" y="4437112"/>
          <a:ext cx="6624736" cy="101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45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6291" y="404664"/>
            <a:ext cx="9985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defTabSz="457200">
              <a:spcBef>
                <a:spcPts val="1000"/>
              </a:spcBef>
              <a:buClr>
                <a:srgbClr val="5B9BD5"/>
              </a:buClr>
              <a:buSzPct val="80000"/>
            </a:pPr>
            <a:r>
              <a:rPr lang="es-MX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¿QUÉ ES INFORMACIÓN PÚBLICA?</a:t>
            </a:r>
            <a:endParaRPr lang="es-MX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6291" y="1162623"/>
            <a:ext cx="1056322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solidFill>
                  <a:srgbClr val="000000"/>
                </a:solidFill>
              </a:rPr>
              <a:t>Toda información </a:t>
            </a:r>
            <a:r>
              <a:rPr lang="es-MX" sz="2400" dirty="0">
                <a:solidFill>
                  <a:srgbClr val="000000"/>
                </a:solidFill>
              </a:rPr>
              <a:t>que generen, posean o administren los sujetos obligados, como consecuencia del ejercicio de sus facultades o atribuciones, o el cumplimiento de sus obligaciones, sin importar su origen, utilización o el medio en el que se contenga o almacene.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>
                <a:solidFill>
                  <a:srgbClr val="000000"/>
                </a:solidFill>
              </a:rPr>
              <a:t>Esta información puede estar contenida en documentos</a:t>
            </a:r>
            <a:r>
              <a:rPr lang="es-MX" sz="2400" dirty="0">
                <a:solidFill>
                  <a:srgbClr val="000000"/>
                </a:solidFill>
              </a:rPr>
              <a:t>, fotografías, grabaciones, soporte magnético, digital, sonoro, visual, electrónico, informático, holográfico o en cualquier otro elemento técnico existente o que surja con posterioridad.</a:t>
            </a:r>
          </a:p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 (Art. </a:t>
            </a:r>
            <a:r>
              <a:rPr lang="es-MX" sz="1400" dirty="0" smtClean="0">
                <a:solidFill>
                  <a:srgbClr val="000000"/>
                </a:solidFill>
              </a:rPr>
              <a:t>3.1, </a:t>
            </a:r>
            <a:r>
              <a:rPr lang="es-MX" sz="1400" dirty="0">
                <a:solidFill>
                  <a:srgbClr val="000000"/>
                </a:solidFill>
              </a:rPr>
              <a:t>LTAIPEJM).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¿CÓMO FUNCIONA LA PLATAFORMA NACIONAL DE TRANSPARENCIA?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Imagen 1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127" t="49090" r="22048" b="21779"/>
          <a:stretch/>
        </p:blipFill>
        <p:spPr>
          <a:xfrm>
            <a:off x="3143026" y="2060848"/>
            <a:ext cx="5246117" cy="3633296"/>
          </a:xfrm>
          <a:prstGeom prst="rect">
            <a:avLst/>
          </a:prstGeom>
        </p:spPr>
      </p:pic>
      <p:sp>
        <p:nvSpPr>
          <p:cNvPr id="5" name="36 CuadroTexto"/>
          <p:cNvSpPr txBox="1"/>
          <p:nvPr/>
        </p:nvSpPr>
        <p:spPr>
          <a:xfrm>
            <a:off x="0" y="22768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</a:rPr>
              <a:t>Sistema de solicitudes de acceso a la </a:t>
            </a:r>
            <a:r>
              <a:rPr lang="es-MX" sz="1600" b="1" dirty="0" smtClean="0">
                <a:solidFill>
                  <a:srgbClr val="0070C0"/>
                </a:solidFill>
              </a:rPr>
              <a:t>información.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6" name="37 CuadroTexto"/>
          <p:cNvSpPr txBox="1"/>
          <p:nvPr/>
        </p:nvSpPr>
        <p:spPr>
          <a:xfrm>
            <a:off x="0" y="435639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</a:rPr>
              <a:t>Sistema de portales de obligaciones de </a:t>
            </a:r>
            <a:r>
              <a:rPr lang="es-MX" sz="1600" b="1" dirty="0" smtClean="0">
                <a:solidFill>
                  <a:srgbClr val="0070C0"/>
                </a:solidFill>
              </a:rPr>
              <a:t>transparencia.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7" name="44 CuadroTexto"/>
          <p:cNvSpPr txBox="1"/>
          <p:nvPr/>
        </p:nvSpPr>
        <p:spPr>
          <a:xfrm>
            <a:off x="8173119" y="435639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</a:rPr>
              <a:t>Sistema de comunicación entre Organismos garantes y sujetos </a:t>
            </a:r>
            <a:r>
              <a:rPr lang="es-MX" sz="1600" b="1" dirty="0" smtClean="0">
                <a:solidFill>
                  <a:srgbClr val="0070C0"/>
                </a:solidFill>
              </a:rPr>
              <a:t>obligados.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39 CuadroTexto"/>
          <p:cNvSpPr txBox="1"/>
          <p:nvPr/>
        </p:nvSpPr>
        <p:spPr>
          <a:xfrm>
            <a:off x="8180195" y="22768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</a:rPr>
              <a:t>Sistema de gestión de medios de </a:t>
            </a:r>
            <a:r>
              <a:rPr lang="es-MX" sz="1600" b="1" dirty="0" smtClean="0">
                <a:solidFill>
                  <a:srgbClr val="0070C0"/>
                </a:solidFill>
              </a:rPr>
              <a:t>impugnación.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ACCIONES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s-MX" b="1" dirty="0" smtClean="0">
                <a:solidFill>
                  <a:srgbClr val="0070C0"/>
                </a:solidFill>
              </a:rPr>
              <a:t>INMEDIATAS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6191" y="1384177"/>
            <a:ext cx="8172991" cy="96470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3000" dirty="0" smtClean="0"/>
              <a:t>Coordinación y reuniones con las  dependencias de la AG, Centros Universitarios y Sistemas. </a:t>
            </a:r>
            <a:endParaRPr lang="es-MX" sz="3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59399" y="2740039"/>
            <a:ext cx="826179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3000" dirty="0" smtClean="0"/>
              <a:t>Difusión de la nueva legislación (Lineamientos) Artículos 8 y 14bis de la LTAIPEJM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5979" y="4077072"/>
            <a:ext cx="7709147" cy="120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dirty="0" smtClean="0"/>
              <a:t>Análisis y distribución de los formatos específicos en la dependencias de la Red, para la carga de información en la plataforma.</a:t>
            </a:r>
            <a:endParaRPr lang="es-MX" dirty="0"/>
          </a:p>
        </p:txBody>
      </p:sp>
      <p:pic>
        <p:nvPicPr>
          <p:cNvPr id="1028" name="Picture 4" descr="http://static1.squarespace.com/static/558c7e30e4b01bf7271a9917/t/559614aee4b078c942d7a106/1435899055818/Salas+De+Juntas+en+IZA+Business+Cen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28" y="980728"/>
            <a:ext cx="1586897" cy="1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free-icon/man-reading_318-592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89" y="2490040"/>
            <a:ext cx="1267577" cy="12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abinet-2l.fr/wp-content/uploads/2015/07/icone-writer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8" y="4193526"/>
            <a:ext cx="930321" cy="9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thumbs.dreamstime.com/z/s%C3%ADmbolo-creativo-del-cerebro-derecho-e-izquierdo-y-del-l%C3%A1piz-38067934.jpg"/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1" t="24241" r="29122" b="19541"/>
          <a:stretch/>
        </p:blipFill>
        <p:spPr bwMode="auto">
          <a:xfrm>
            <a:off x="10486946" y="4215371"/>
            <a:ext cx="600874" cy="8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TAREAS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9399" y="1283059"/>
            <a:ext cx="9197896" cy="96470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Continuar actualizando el Portal de Transparencia Institucional y atendiendo solicitudes de información. (Definiciones por parte del ITEI)</a:t>
            </a:r>
            <a:endParaRPr lang="es-MX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59399" y="2507195"/>
            <a:ext cx="91978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Analizar las nuevas obligaciones de transparencia enmarcadas en las Leyes General y Estatal; y asignar dependencias responsables.</a:t>
            </a:r>
            <a:endParaRPr lang="es-MX" sz="2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5979" y="3515307"/>
            <a:ext cx="9221315" cy="1270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Las dependencias generadoras de información serán las responsables de la publicación y actualización en la Plataforma.</a:t>
            </a:r>
            <a:endParaRPr lang="es-MX" sz="2400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35979" y="4595427"/>
            <a:ext cx="9221315" cy="12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La CTAG se encargará de dar seguimiento al debido cumplimiento de dichas disposiciones.</a:t>
            </a:r>
            <a:endParaRPr lang="es-MX" sz="2400" dirty="0"/>
          </a:p>
        </p:txBody>
      </p:sp>
      <p:pic>
        <p:nvPicPr>
          <p:cNvPr id="2050" name="Picture 2" descr="https://image.freepik.com/free-icon/%D0%BE%D1%82%D0%BA%D1%80%D1%8B%D1%82%D1%8B%D0%B9-%D0%BD%D0%BE%D1%83%D1%82%D0%B1%D1%83%D0%BA-%D1%81-%D0%BF%D0%B8%D0%BA%D1%81%D0%B5%D0%BB%D1%8C%D0%BD%D1%8B%D0%BC%D0%B8-%D0%BA%D0%BE%D1%80%D0%BE%D0%B1%D0%BA%D0%B8_318-3934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 b="9323"/>
          <a:stretch/>
        </p:blipFill>
        <p:spPr bwMode="auto">
          <a:xfrm>
            <a:off x="10228186" y="1081749"/>
            <a:ext cx="1067228" cy="8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hecklistseo.com.br/chklist/wp-content/uploads/2013/12/Checklist-SEO-logo-lupa-SEO.png"/>
          <p:cNvPicPr>
            <a:picLocks noChangeAspect="1" noChangeArrowheads="1"/>
          </p:cNvPicPr>
          <p:nvPr/>
        </p:nvPicPr>
        <p:blipFill rotWithShape="1"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3757" b="10218"/>
          <a:stretch/>
        </p:blipFill>
        <p:spPr bwMode="auto">
          <a:xfrm>
            <a:off x="10513547" y="4430407"/>
            <a:ext cx="899166" cy="8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.freepik.com/free-icon/law_318-560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96" y="2858213"/>
            <a:ext cx="873118" cy="8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5422" y="6361583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dirty="0"/>
              <a:t>(Artículos 119 al 123 de la LTAIPEJM.)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57306443"/>
              </p:ext>
            </p:extLst>
          </p:nvPr>
        </p:nvGraphicFramePr>
        <p:xfrm>
          <a:off x="5004767" y="2564904"/>
          <a:ext cx="23042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708609334"/>
              </p:ext>
            </p:extLst>
          </p:nvPr>
        </p:nvGraphicFramePr>
        <p:xfrm>
          <a:off x="324247" y="1340768"/>
          <a:ext cx="4680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451818104"/>
              </p:ext>
            </p:extLst>
          </p:nvPr>
        </p:nvGraphicFramePr>
        <p:xfrm>
          <a:off x="252239" y="3789040"/>
          <a:ext cx="561662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113595914"/>
              </p:ext>
            </p:extLst>
          </p:nvPr>
        </p:nvGraphicFramePr>
        <p:xfrm>
          <a:off x="7309023" y="1196752"/>
          <a:ext cx="439667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3926511482"/>
              </p:ext>
            </p:extLst>
          </p:nvPr>
        </p:nvGraphicFramePr>
        <p:xfrm>
          <a:off x="7309023" y="3933056"/>
          <a:ext cx="44644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>
          <a:xfrm>
            <a:off x="608489" y="341784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70C0"/>
                </a:solidFill>
              </a:rPr>
              <a:t>INFRACCIONES Y SANCIONES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36421"/>
              </p:ext>
            </p:extLst>
          </p:nvPr>
        </p:nvGraphicFramePr>
        <p:xfrm>
          <a:off x="914400" y="1412776"/>
          <a:ext cx="10519956" cy="31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49589" y="4850675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dirty="0"/>
              <a:t>(Artículos 124 al 128 de la LTAIPEJM.)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8489" y="341784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70C0"/>
                </a:solidFill>
              </a:rPr>
              <a:t>RESPONSABILIDADES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17030"/>
              </p:ext>
            </p:extLst>
          </p:nvPr>
        </p:nvGraphicFramePr>
        <p:xfrm>
          <a:off x="180231" y="1340768"/>
          <a:ext cx="11809312" cy="458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RECOMENDACIONES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6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89149747"/>
              </p:ext>
            </p:extLst>
          </p:nvPr>
        </p:nvGraphicFramePr>
        <p:xfrm>
          <a:off x="180231" y="337760"/>
          <a:ext cx="11737303" cy="59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RECOMENDACIONES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38200" y="-171400"/>
            <a:ext cx="10515600" cy="1325563"/>
          </a:xfrm>
        </p:spPr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RECOMENDACIONES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20202" y="932527"/>
            <a:ext cx="12152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prstClr val="black"/>
                </a:solidFill>
              </a:rPr>
              <a:t>Empleo </a:t>
            </a:r>
            <a:r>
              <a:rPr lang="es-MX" b="1" dirty="0" smtClean="0">
                <a:solidFill>
                  <a:prstClr val="black"/>
                </a:solidFill>
              </a:rPr>
              <a:t>Responsable de Redes Sociales: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s-MX" dirty="0" smtClean="0">
                <a:solidFill>
                  <a:prstClr val="black"/>
                </a:solidFill>
              </a:rPr>
              <a:t>Se refiere al uso </a:t>
            </a:r>
            <a:r>
              <a:rPr lang="es-MX" dirty="0">
                <a:solidFill>
                  <a:prstClr val="black"/>
                </a:solidFill>
              </a:rPr>
              <a:t>de las cuentas oficiales de redes </a:t>
            </a:r>
            <a:r>
              <a:rPr lang="es-MX" dirty="0" smtClean="0">
                <a:solidFill>
                  <a:prstClr val="black"/>
                </a:solidFill>
              </a:rPr>
              <a:t>sociales, </a:t>
            </a:r>
            <a:r>
              <a:rPr lang="es-MX" dirty="0">
                <a:solidFill>
                  <a:prstClr val="black"/>
                </a:solidFill>
              </a:rPr>
              <a:t>apegado a los principios de licitud, confidencialidad, consentimiento, información, finalidad, lealtad, proporcionalidad y responsabilidad, así como todas aquellas medidas necesarias para el manejo, mantenimiento, seguridad y protección de la información reservada y confidencial en su posesión. 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581671972"/>
              </p:ext>
            </p:extLst>
          </p:nvPr>
        </p:nvGraphicFramePr>
        <p:xfrm>
          <a:off x="20201" y="2420888"/>
          <a:ext cx="635271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908542387"/>
              </p:ext>
            </p:extLst>
          </p:nvPr>
        </p:nvGraphicFramePr>
        <p:xfrm>
          <a:off x="5652839" y="2348880"/>
          <a:ext cx="6408712" cy="398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8 Rectángulo"/>
          <p:cNvSpPr/>
          <p:nvPr/>
        </p:nvSpPr>
        <p:spPr>
          <a:xfrm>
            <a:off x="20201" y="6453336"/>
            <a:ext cx="11681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Recomendación para el Empleo Responsable de las cuentas oficiales de los sujetos obligados en redes sociales, que emite el Pleno del Instituto de Transparencia, Información Pública  y Protección de Datos Personales del Estado de  Jalisco. </a:t>
            </a:r>
          </a:p>
        </p:txBody>
      </p:sp>
    </p:spTree>
    <p:extLst>
      <p:ext uri="{BB962C8B-B14F-4D97-AF65-F5344CB8AC3E}">
        <p14:creationId xmlns:p14="http://schemas.microsoft.com/office/powerpoint/2010/main" val="36782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680860" y="5229200"/>
            <a:ext cx="8518843" cy="16288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MX" b="1" dirty="0">
                <a:solidFill>
                  <a:schemeClr val="tx1"/>
                </a:solidFill>
              </a:rPr>
              <a:t>Pedro Moreno 834, Col. Centro</a:t>
            </a:r>
          </a:p>
          <a:p>
            <a:pPr algn="r"/>
            <a:r>
              <a:rPr lang="es-MX" b="1" dirty="0">
                <a:solidFill>
                  <a:schemeClr val="tx1"/>
                </a:solidFill>
              </a:rPr>
              <a:t>Guadalajara, Jalisco, México, C.P 44100</a:t>
            </a:r>
            <a:endParaRPr lang="es-US" b="1" dirty="0">
              <a:solidFill>
                <a:schemeClr val="tx1"/>
              </a:solidFill>
            </a:endParaRPr>
          </a:p>
          <a:p>
            <a:pPr algn="r"/>
            <a:r>
              <a:rPr lang="es-MX" b="1" dirty="0">
                <a:solidFill>
                  <a:schemeClr val="tx1"/>
                </a:solidFill>
              </a:rPr>
              <a:t>Teléfono [+52] (33) 3134-2200, ext. 12470 </a:t>
            </a:r>
            <a:endParaRPr lang="es-US" b="1" dirty="0">
              <a:solidFill>
                <a:schemeClr val="tx1"/>
              </a:solidFill>
            </a:endParaRPr>
          </a:p>
          <a:p>
            <a:pPr algn="r"/>
            <a:r>
              <a:rPr lang="en-US" sz="3600" b="1" u="sng" dirty="0">
                <a:solidFill>
                  <a:schemeClr val="tx1"/>
                </a:solidFill>
              </a:rPr>
              <a:t>www.transparencia.udg.mx</a:t>
            </a:r>
            <a:endParaRPr lang="es-US" sz="3600" b="1" u="sng" dirty="0">
              <a:solidFill>
                <a:schemeClr val="tx1"/>
              </a:solidFill>
            </a:endParaRPr>
          </a:p>
          <a:p>
            <a:pPr lvl="0"/>
            <a:endParaRPr lang="es-MX" dirty="0"/>
          </a:p>
        </p:txBody>
      </p:sp>
      <p:pic>
        <p:nvPicPr>
          <p:cNvPr id="3" name="Picture 19" descr="http://neith.googlecode.com/hg/externals/icon-set/metrostation_by_yankoa-d312tty/PNG/Communications/Black/MB_0003_mai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63" y="4653136"/>
            <a:ext cx="666874" cy="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1.iconfinder.com/data/icons/connecticons/369/location_marker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383" y="4653136"/>
            <a:ext cx="577928" cy="6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59611327"/>
              </p:ext>
            </p:extLst>
          </p:nvPr>
        </p:nvGraphicFramePr>
        <p:xfrm>
          <a:off x="431371" y="1556792"/>
          <a:ext cx="528058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80457713"/>
              </p:ext>
            </p:extLst>
          </p:nvPr>
        </p:nvGraphicFramePr>
        <p:xfrm>
          <a:off x="6288021" y="1556792"/>
          <a:ext cx="51845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2" descr="http://cerrajeroya.com/image%20cerrajeroya/candado_seguidad_bogota_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7884" r="30774" b="5714"/>
          <a:stretch/>
        </p:blipFill>
        <p:spPr bwMode="auto">
          <a:xfrm>
            <a:off x="6705600" y="1708728"/>
            <a:ext cx="891840" cy="11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4.bp.blogspot.com/_sKMXDKbF-To/TLnFhZhIAoI/AAAAAAAABMA/dUXZMYLe4WM/s400/open+door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9384" b="6031"/>
          <a:stretch/>
        </p:blipFill>
        <p:spPr bwMode="auto">
          <a:xfrm>
            <a:off x="682901" y="1376817"/>
            <a:ext cx="1153919" cy="16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2449" y="4911043"/>
            <a:ext cx="1681935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 (Art. </a:t>
            </a:r>
            <a:r>
              <a:rPr lang="es-MX" sz="1400" dirty="0" smtClean="0">
                <a:solidFill>
                  <a:srgbClr val="000000"/>
                </a:solidFill>
              </a:rPr>
              <a:t>3.2, </a:t>
            </a:r>
            <a:r>
              <a:rPr lang="es-MX" sz="1400" dirty="0">
                <a:solidFill>
                  <a:srgbClr val="000000"/>
                </a:solidFill>
              </a:rPr>
              <a:t>LTAIPEJM).</a:t>
            </a:r>
          </a:p>
        </p:txBody>
      </p:sp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INFORMACIÓN </a:t>
            </a:r>
            <a:r>
              <a:rPr lang="es-MX" b="1" dirty="0" smtClean="0">
                <a:solidFill>
                  <a:srgbClr val="0070C0"/>
                </a:solidFill>
              </a:rPr>
              <a:t>PÚBLICA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51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62805742"/>
              </p:ext>
            </p:extLst>
          </p:nvPr>
        </p:nvGraphicFramePr>
        <p:xfrm>
          <a:off x="446442" y="1957619"/>
          <a:ext cx="528058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4389867"/>
              </p:ext>
            </p:extLst>
          </p:nvPr>
        </p:nvGraphicFramePr>
        <p:xfrm>
          <a:off x="6303092" y="1957619"/>
          <a:ext cx="51845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2" descr="http://cerrajeroya.com/image%20cerrajeroya/candado_seguidad_bogota_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7884" r="30774" b="8640"/>
          <a:stretch/>
        </p:blipFill>
        <p:spPr bwMode="auto">
          <a:xfrm>
            <a:off x="5949146" y="1372395"/>
            <a:ext cx="1672890" cy="20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INFORMACIÓN </a:t>
            </a:r>
            <a:r>
              <a:rPr lang="es-MX" b="1" dirty="0" smtClean="0">
                <a:solidFill>
                  <a:srgbClr val="0070C0"/>
                </a:solidFill>
              </a:rPr>
              <a:t>PÚBLICA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3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INFORMACIÓN CONFIDENCIAL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3539" y="1740050"/>
            <a:ext cx="1079760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rgbClr val="000000"/>
                </a:solidFill>
              </a:rPr>
              <a:t>Es la información pública protegida, intransferible e indelegable, </a:t>
            </a:r>
            <a:r>
              <a:rPr lang="es-MX" sz="2400" b="1" dirty="0">
                <a:solidFill>
                  <a:prstClr val="black"/>
                </a:solidFill>
              </a:rPr>
              <a:t>relativa a los particulares,</a:t>
            </a:r>
            <a:r>
              <a:rPr lang="es-MX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>
                <a:solidFill>
                  <a:srgbClr val="000000"/>
                </a:solidFill>
              </a:rPr>
              <a:t>que por disposición legal </a:t>
            </a:r>
            <a:r>
              <a:rPr lang="es-MX" sz="2400" dirty="0">
                <a:solidFill>
                  <a:prstClr val="black"/>
                </a:solidFill>
              </a:rPr>
              <a:t>queda</a:t>
            </a:r>
            <a:r>
              <a:rPr lang="es-MX" sz="2400" b="1" dirty="0">
                <a:solidFill>
                  <a:prstClr val="black"/>
                </a:solidFill>
              </a:rPr>
              <a:t> prohibido su acceso, distribución, comercialización, publicación y difusión generales de forma </a:t>
            </a:r>
            <a:r>
              <a:rPr lang="es-MX" sz="2400" b="1" u="sng" dirty="0">
                <a:solidFill>
                  <a:prstClr val="black"/>
                </a:solidFill>
              </a:rPr>
              <a:t>permanente</a:t>
            </a:r>
            <a:r>
              <a:rPr lang="es-MX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400" dirty="0">
                <a:solidFill>
                  <a:srgbClr val="000000"/>
                </a:solidFill>
              </a:rPr>
              <a:t>con excepción de las autoridades competentes que, conforme a la ley, tengan acceso a ella, y de los particulares titulares de dicha </a:t>
            </a:r>
            <a:r>
              <a:rPr lang="es-MX" sz="2400" dirty="0" smtClean="0">
                <a:solidFill>
                  <a:srgbClr val="000000"/>
                </a:solidFill>
              </a:rPr>
              <a:t>información.</a:t>
            </a:r>
          </a:p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 (Art. </a:t>
            </a:r>
            <a:r>
              <a:rPr lang="es-MX" sz="1400" dirty="0" smtClean="0">
                <a:solidFill>
                  <a:srgbClr val="000000"/>
                </a:solidFill>
              </a:rPr>
              <a:t>3.2, II, a) </a:t>
            </a:r>
            <a:r>
              <a:rPr lang="es-MX" sz="1400" dirty="0">
                <a:solidFill>
                  <a:srgbClr val="000000"/>
                </a:solidFill>
              </a:rPr>
              <a:t>LTAIPEJM).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32097812"/>
              </p:ext>
            </p:extLst>
          </p:nvPr>
        </p:nvGraphicFramePr>
        <p:xfrm>
          <a:off x="540271" y="404664"/>
          <a:ext cx="10873208" cy="320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851478452"/>
              </p:ext>
            </p:extLst>
          </p:nvPr>
        </p:nvGraphicFramePr>
        <p:xfrm>
          <a:off x="6948983" y="3068960"/>
          <a:ext cx="43924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446037199"/>
              </p:ext>
            </p:extLst>
          </p:nvPr>
        </p:nvGraphicFramePr>
        <p:xfrm>
          <a:off x="1044327" y="3068960"/>
          <a:ext cx="31683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</p:spPr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CATÁLOGO DE DATOS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8362" y="6381328"/>
            <a:ext cx="1195332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(Lineamiento quincuagésimo octavo de los Lineamientos Generales de Protección de Información Confidencial y Reservada.)</a:t>
            </a:r>
          </a:p>
        </p:txBody>
      </p:sp>
    </p:spTree>
    <p:extLst>
      <p:ext uri="{BB962C8B-B14F-4D97-AF65-F5344CB8AC3E}">
        <p14:creationId xmlns:p14="http://schemas.microsoft.com/office/powerpoint/2010/main" val="35270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25837240"/>
              </p:ext>
            </p:extLst>
          </p:nvPr>
        </p:nvGraphicFramePr>
        <p:xfrm>
          <a:off x="108223" y="404664"/>
          <a:ext cx="38164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93564469"/>
              </p:ext>
            </p:extLst>
          </p:nvPr>
        </p:nvGraphicFramePr>
        <p:xfrm>
          <a:off x="7813079" y="1484784"/>
          <a:ext cx="388843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70699261"/>
              </p:ext>
            </p:extLst>
          </p:nvPr>
        </p:nvGraphicFramePr>
        <p:xfrm>
          <a:off x="3780631" y="764704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0450817"/>
              </p:ext>
            </p:extLst>
          </p:nvPr>
        </p:nvGraphicFramePr>
        <p:xfrm>
          <a:off x="324246" y="3140968"/>
          <a:ext cx="1170744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964737" y="116632"/>
            <a:ext cx="10952798" cy="1143000"/>
          </a:xfrm>
        </p:spPr>
        <p:txBody>
          <a:bodyPr/>
          <a:lstStyle/>
          <a:p>
            <a:pPr algn="r"/>
            <a:r>
              <a:rPr lang="es-MX" b="1" dirty="0" smtClean="0">
                <a:solidFill>
                  <a:srgbClr val="0070C0"/>
                </a:solidFill>
              </a:rPr>
              <a:t>CATÁLOGO DE DATOS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8362" y="6381328"/>
            <a:ext cx="1195332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(Lineamiento quincuagésimo octavo de los Lineamientos Generales de Protección de Información Confidencial y Reservada.)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164537" y="4365104"/>
            <a:ext cx="28087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</a:rPr>
              <a:t>(Datos personales sensibles (Art. 4.1, V) LTAIPEJM)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455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339017"/>
              </p:ext>
            </p:extLst>
          </p:nvPr>
        </p:nvGraphicFramePr>
        <p:xfrm>
          <a:off x="36215" y="692696"/>
          <a:ext cx="121335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08489" y="-18256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70C0"/>
                </a:solidFill>
              </a:rPr>
              <a:t>PRINCIPIOS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6255" y="6309320"/>
            <a:ext cx="102251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sz="1400" dirty="0">
                <a:solidFill>
                  <a:srgbClr val="000000"/>
                </a:solidFill>
              </a:rPr>
              <a:t>(Lineamientos vigésimo segundo al trigésimo de los Lineamientos Generales de Protección de Información Confidencial y Reservada.)</a:t>
            </a:r>
          </a:p>
        </p:txBody>
      </p:sp>
    </p:spTree>
    <p:extLst>
      <p:ext uri="{BB962C8B-B14F-4D97-AF65-F5344CB8AC3E}">
        <p14:creationId xmlns:p14="http://schemas.microsoft.com/office/powerpoint/2010/main" val="3510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45" y="188640"/>
            <a:ext cx="5807098" cy="53285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-160850" y="2633424"/>
            <a:ext cx="64617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4F81BD">
                    <a:lumMod val="50000"/>
                  </a:srgbClr>
                </a:solidFill>
              </a:rPr>
              <a:t>Mediante una </a:t>
            </a:r>
            <a:r>
              <a:rPr lang="es-MX" sz="2800" dirty="0" smtClean="0">
                <a:solidFill>
                  <a:srgbClr val="4F81BD">
                    <a:lumMod val="50000"/>
                  </a:srgbClr>
                </a:solidFill>
              </a:rPr>
              <a:t>solicitud </a:t>
            </a:r>
            <a:r>
              <a:rPr lang="es-MX" sz="2800" dirty="0">
                <a:solidFill>
                  <a:srgbClr val="4F81BD">
                    <a:lumMod val="50000"/>
                  </a:srgbClr>
                </a:solidFill>
              </a:rPr>
              <a:t>de </a:t>
            </a:r>
            <a:r>
              <a:rPr lang="es-MX" sz="2800" dirty="0" smtClean="0">
                <a:solidFill>
                  <a:srgbClr val="4F81BD">
                    <a:lumMod val="50000"/>
                  </a:srgbClr>
                </a:solidFill>
              </a:rPr>
              <a:t>protección </a:t>
            </a:r>
            <a:r>
              <a:rPr lang="es-MX" sz="2800" dirty="0">
                <a:solidFill>
                  <a:srgbClr val="4F81BD">
                    <a:lumMod val="50000"/>
                  </a:srgbClr>
                </a:solidFill>
              </a:rPr>
              <a:t>de </a:t>
            </a:r>
            <a:r>
              <a:rPr lang="es-MX" sz="2800" dirty="0" smtClean="0">
                <a:solidFill>
                  <a:srgbClr val="4F81BD">
                    <a:lumMod val="50000"/>
                  </a:srgbClr>
                </a:solidFill>
              </a:rPr>
              <a:t>información confidencial</a:t>
            </a:r>
          </a:p>
          <a:p>
            <a:pPr algn="ctr"/>
            <a:endParaRPr lang="es-MX" sz="24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endParaRPr lang="es-MX" sz="2400" dirty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endParaRPr lang="es-MX" sz="24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endParaRPr lang="es-MX" sz="2400" dirty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es-MX" sz="1400" dirty="0" smtClean="0">
                <a:solidFill>
                  <a:srgbClr val="000000"/>
                </a:solidFill>
              </a:rPr>
              <a:t>	(</a:t>
            </a:r>
            <a:r>
              <a:rPr lang="es-MX" sz="1400" dirty="0">
                <a:solidFill>
                  <a:srgbClr val="000000"/>
                </a:solidFill>
              </a:rPr>
              <a:t>Artículo 23 LTAIPEJM)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b="1" dirty="0" smtClean="0">
                <a:solidFill>
                  <a:srgbClr val="0070C0"/>
                </a:solidFill>
              </a:rPr>
              <a:t>DERECHOS 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3001</Words>
  <Application>Microsoft Office PowerPoint</Application>
  <PresentationFormat>Personalizado</PresentationFormat>
  <Paragraphs>295</Paragraphs>
  <Slides>28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Tema de Office</vt:lpstr>
      <vt:lpstr>1_Tema de Office</vt:lpstr>
      <vt:lpstr>11_Tema de Office</vt:lpstr>
      <vt:lpstr>2_Tema de Office</vt:lpstr>
      <vt:lpstr>7_Tema de Office</vt:lpstr>
      <vt:lpstr>  -PROTECCIÓN DE DATOS PERSONALES  -PLATAFORMA NACIONAL DE TRANSPARENCIA </vt:lpstr>
      <vt:lpstr>Presentación de PowerPoint</vt:lpstr>
      <vt:lpstr>INFORMACIÓN PÚBLICA</vt:lpstr>
      <vt:lpstr>INFORMACIÓN PÚBLICA</vt:lpstr>
      <vt:lpstr>INFORMACIÓN CONFIDENCIAL</vt:lpstr>
      <vt:lpstr>CATÁLOGO DE DATOS</vt:lpstr>
      <vt:lpstr>CATÁLOGO DE DATOS</vt:lpstr>
      <vt:lpstr>Presentación de PowerPoint</vt:lpstr>
      <vt:lpstr>Presentación de PowerPoint</vt:lpstr>
      <vt:lpstr>Presentación de PowerPoint</vt:lpstr>
      <vt:lpstr>Presentación de PowerPoint</vt:lpstr>
      <vt:lpstr>TRANSFERENCIA</vt:lpstr>
      <vt:lpstr>ProInfo</vt:lpstr>
      <vt:lpstr>¿PARA QUÉ SIRVE ProInfo?</vt:lpstr>
      <vt:lpstr>INFORMACIÓN PÚBLICA</vt:lpstr>
      <vt:lpstr>INFORMACIÓN FUNDAMENTAL</vt:lpstr>
      <vt:lpstr>INFORMACIÓN FUNDAMENTAL</vt:lpstr>
      <vt:lpstr>INFORMACIÓN FUNDAMENTAL</vt:lpstr>
      <vt:lpstr>¿QUÉ ES LA PLATAFORMA NACIONAL DE TRANSPARENCIA?</vt:lpstr>
      <vt:lpstr>¿CÓMO FUNCIONA LA PLATAFORMA NACIONAL DE TRANSPARENCIA?</vt:lpstr>
      <vt:lpstr>ACCIONES INMEDIATAS</vt:lpstr>
      <vt:lpstr>TAREAS</vt:lpstr>
      <vt:lpstr>Presentación de PowerPoint</vt:lpstr>
      <vt:lpstr>Presentación de PowerPoint</vt:lpstr>
      <vt:lpstr>RECOMENDACIONES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Aceves Arambula, Luis Salvador</dc:creator>
  <cp:lastModifiedBy>Rojas Munguia, Manuel</cp:lastModifiedBy>
  <cp:revision>112</cp:revision>
  <dcterms:created xsi:type="dcterms:W3CDTF">2016-03-11T17:32:25Z</dcterms:created>
  <dcterms:modified xsi:type="dcterms:W3CDTF">2016-06-22T16:25:41Z</dcterms:modified>
</cp:coreProperties>
</file>